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256" r:id="rId5"/>
    <p:sldId id="265" r:id="rId6"/>
    <p:sldId id="271" r:id="rId7"/>
    <p:sldId id="277" r:id="rId8"/>
    <p:sldId id="276" r:id="rId9"/>
    <p:sldId id="268" r:id="rId10"/>
    <p:sldId id="278" r:id="rId11"/>
    <p:sldId id="269" r:id="rId12"/>
    <p:sldId id="272" r:id="rId13"/>
    <p:sldId id="279" r:id="rId14"/>
    <p:sldId id="280" r:id="rId15"/>
    <p:sldId id="275" r:id="rId16"/>
  </p:sldIdLst>
  <p:sldSz cx="12192000" cy="6858000"/>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9A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C16951-13D7-44BD-B1A0-BFE24543BD92}" v="23" dt="2025-05-20T12:08:19.8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77900" autoAdjust="0"/>
  </p:normalViewPr>
  <p:slideViewPr>
    <p:cSldViewPr snapToGrid="0">
      <p:cViewPr varScale="1">
        <p:scale>
          <a:sx n="99" d="100"/>
          <a:sy n="99" d="100"/>
        </p:scale>
        <p:origin x="85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ina Andersson" userId="16196af9-f20f-48c0-893e-b83606ff4cd8" providerId="ADAL" clId="{2147A7F0-7D78-475E-A8E0-9FA8ACBADE93}"/>
    <pc:docChg chg="undo redo custSel addSld delSld modSld">
      <pc:chgData name="Kristina Andersson" userId="16196af9-f20f-48c0-893e-b83606ff4cd8" providerId="ADAL" clId="{2147A7F0-7D78-475E-A8E0-9FA8ACBADE93}" dt="2025-05-20T09:46:47.045" v="1805" actId="1076"/>
      <pc:docMkLst>
        <pc:docMk/>
      </pc:docMkLst>
      <pc:sldChg chg="addSp delSp modSp mod setBg addAnim delAnim setClrOvrMap modNotesTx">
        <pc:chgData name="Kristina Andersson" userId="16196af9-f20f-48c0-893e-b83606ff4cd8" providerId="ADAL" clId="{2147A7F0-7D78-475E-A8E0-9FA8ACBADE93}" dt="2025-05-16T11:15:16.530" v="1257" actId="313"/>
        <pc:sldMkLst>
          <pc:docMk/>
          <pc:sldMk cId="2685290085" sldId="256"/>
        </pc:sldMkLst>
        <pc:spChg chg="add mod">
          <ac:chgData name="Kristina Andersson" userId="16196af9-f20f-48c0-893e-b83606ff4cd8" providerId="ADAL" clId="{2147A7F0-7D78-475E-A8E0-9FA8ACBADE93}" dt="2025-05-16T10:42:04.558" v="12" actId="478"/>
          <ac:spMkLst>
            <pc:docMk/>
            <pc:sldMk cId="2685290085" sldId="256"/>
            <ac:spMk id="7" creationId="{D50A8F55-019D-D184-FC3E-CBBD60463FBC}"/>
          </ac:spMkLst>
        </pc:spChg>
        <pc:spChg chg="add mod">
          <ac:chgData name="Kristina Andersson" userId="16196af9-f20f-48c0-893e-b83606ff4cd8" providerId="ADAL" clId="{2147A7F0-7D78-475E-A8E0-9FA8ACBADE93}" dt="2025-05-16T11:10:38.585" v="1234"/>
          <ac:spMkLst>
            <pc:docMk/>
            <pc:sldMk cId="2685290085" sldId="256"/>
            <ac:spMk id="8" creationId="{E7ED2CAE-42E2-5745-D2B2-A65DF810FE0B}"/>
          </ac:spMkLst>
        </pc:spChg>
        <pc:spChg chg="add mod">
          <ac:chgData name="Kristina Andersson" userId="16196af9-f20f-48c0-893e-b83606ff4cd8" providerId="ADAL" clId="{2147A7F0-7D78-475E-A8E0-9FA8ACBADE93}" dt="2025-05-16T11:11:08.901" v="1237"/>
          <ac:spMkLst>
            <pc:docMk/>
            <pc:sldMk cId="2685290085" sldId="256"/>
            <ac:spMk id="12" creationId="{16BDC83E-DC87-FF80-DB10-744948EBAF38}"/>
          </ac:spMkLst>
        </pc:spChg>
        <pc:picChg chg="add mod">
          <ac:chgData name="Kristina Andersson" userId="16196af9-f20f-48c0-893e-b83606ff4cd8" providerId="ADAL" clId="{2147A7F0-7D78-475E-A8E0-9FA8ACBADE93}" dt="2025-05-16T10:41:52.140" v="11" actId="26606"/>
          <ac:picMkLst>
            <pc:docMk/>
            <pc:sldMk cId="2685290085" sldId="256"/>
            <ac:picMk id="4" creationId="{EC10C317-5716-3623-4906-2261CC469A41}"/>
          </ac:picMkLst>
        </pc:picChg>
      </pc:sldChg>
      <pc:sldChg chg="addSp delSp modSp mod modNotesTx">
        <pc:chgData name="Kristina Andersson" userId="16196af9-f20f-48c0-893e-b83606ff4cd8" providerId="ADAL" clId="{2147A7F0-7D78-475E-A8E0-9FA8ACBADE93}" dt="2025-05-16T11:10:17.440" v="1233" actId="20577"/>
        <pc:sldMkLst>
          <pc:docMk/>
          <pc:sldMk cId="885372638" sldId="265"/>
        </pc:sldMkLst>
        <pc:spChg chg="add del mod">
          <ac:chgData name="Kristina Andersson" userId="16196af9-f20f-48c0-893e-b83606ff4cd8" providerId="ADAL" clId="{2147A7F0-7D78-475E-A8E0-9FA8ACBADE93}" dt="2025-05-16T10:55:16.918" v="231" actId="1076"/>
          <ac:spMkLst>
            <pc:docMk/>
            <pc:sldMk cId="885372638" sldId="265"/>
            <ac:spMk id="2" creationId="{00000000-0000-0000-0000-000000000000}"/>
          </ac:spMkLst>
        </pc:spChg>
        <pc:spChg chg="add mod">
          <ac:chgData name="Kristina Andersson" userId="16196af9-f20f-48c0-893e-b83606ff4cd8" providerId="ADAL" clId="{2147A7F0-7D78-475E-A8E0-9FA8ACBADE93}" dt="2025-05-16T10:55:11.675" v="230" actId="1076"/>
          <ac:spMkLst>
            <pc:docMk/>
            <pc:sldMk cId="885372638" sldId="265"/>
            <ac:spMk id="7" creationId="{E8287542-5B2C-368E-6356-8B2613B20F26}"/>
          </ac:spMkLst>
        </pc:spChg>
        <pc:spChg chg="add del mod">
          <ac:chgData name="Kristina Andersson" userId="16196af9-f20f-48c0-893e-b83606ff4cd8" providerId="ADAL" clId="{2147A7F0-7D78-475E-A8E0-9FA8ACBADE93}" dt="2025-05-16T10:49:07.361" v="195" actId="1076"/>
          <ac:spMkLst>
            <pc:docMk/>
            <pc:sldMk cId="885372638" sldId="265"/>
            <ac:spMk id="9" creationId="{00000000-0000-0000-0000-000000000000}"/>
          </ac:spMkLst>
        </pc:spChg>
        <pc:picChg chg="add mod">
          <ac:chgData name="Kristina Andersson" userId="16196af9-f20f-48c0-893e-b83606ff4cd8" providerId="ADAL" clId="{2147A7F0-7D78-475E-A8E0-9FA8ACBADE93}" dt="2025-05-16T10:42:47.665" v="20" actId="1076"/>
          <ac:picMkLst>
            <pc:docMk/>
            <pc:sldMk cId="885372638" sldId="265"/>
            <ac:picMk id="6" creationId="{C2F2C9B6-4664-0F87-B251-1BC7581FBB76}"/>
          </ac:picMkLst>
        </pc:picChg>
      </pc:sldChg>
      <pc:sldChg chg="delSp modSp del mod modNotesTx">
        <pc:chgData name="Kristina Andersson" userId="16196af9-f20f-48c0-893e-b83606ff4cd8" providerId="ADAL" clId="{2147A7F0-7D78-475E-A8E0-9FA8ACBADE93}" dt="2025-05-20T08:57:54.514" v="1515" actId="47"/>
        <pc:sldMkLst>
          <pc:docMk/>
          <pc:sldMk cId="2062022706" sldId="266"/>
        </pc:sldMkLst>
      </pc:sldChg>
      <pc:sldChg chg="del">
        <pc:chgData name="Kristina Andersson" userId="16196af9-f20f-48c0-893e-b83606ff4cd8" providerId="ADAL" clId="{2147A7F0-7D78-475E-A8E0-9FA8ACBADE93}" dt="2025-05-20T08:59:21.265" v="1522" actId="47"/>
        <pc:sldMkLst>
          <pc:docMk/>
          <pc:sldMk cId="619469521" sldId="267"/>
        </pc:sldMkLst>
      </pc:sldChg>
      <pc:sldChg chg="addSp delSp modSp mod modNotesTx">
        <pc:chgData name="Kristina Andersson" userId="16196af9-f20f-48c0-893e-b83606ff4cd8" providerId="ADAL" clId="{2147A7F0-7D78-475E-A8E0-9FA8ACBADE93}" dt="2025-05-20T09:06:03.107" v="1653" actId="1076"/>
        <pc:sldMkLst>
          <pc:docMk/>
          <pc:sldMk cId="2764309659" sldId="268"/>
        </pc:sldMkLst>
        <pc:spChg chg="add mod">
          <ac:chgData name="Kristina Andersson" userId="16196af9-f20f-48c0-893e-b83606ff4cd8" providerId="ADAL" clId="{2147A7F0-7D78-475E-A8E0-9FA8ACBADE93}" dt="2025-05-20T09:01:15.975" v="1527"/>
          <ac:spMkLst>
            <pc:docMk/>
            <pc:sldMk cId="2764309659" sldId="268"/>
            <ac:spMk id="6" creationId="{EFFBEAFD-B396-39D4-CA05-03901989244D}"/>
          </ac:spMkLst>
        </pc:spChg>
        <pc:spChg chg="add mod">
          <ac:chgData name="Kristina Andersson" userId="16196af9-f20f-48c0-893e-b83606ff4cd8" providerId="ADAL" clId="{2147A7F0-7D78-475E-A8E0-9FA8ACBADE93}" dt="2025-05-20T09:01:29.941" v="1529"/>
          <ac:spMkLst>
            <pc:docMk/>
            <pc:sldMk cId="2764309659" sldId="268"/>
            <ac:spMk id="7" creationId="{F578865A-69E5-0DAB-ED6E-CDDE2CF48529}"/>
          </ac:spMkLst>
        </pc:spChg>
        <pc:spChg chg="mod">
          <ac:chgData name="Kristina Andersson" userId="16196af9-f20f-48c0-893e-b83606ff4cd8" providerId="ADAL" clId="{2147A7F0-7D78-475E-A8E0-9FA8ACBADE93}" dt="2025-05-20T09:02:49.299" v="1621" actId="20577"/>
          <ac:spMkLst>
            <pc:docMk/>
            <pc:sldMk cId="2764309659" sldId="268"/>
            <ac:spMk id="9" creationId="{00000000-0000-0000-0000-000000000000}"/>
          </ac:spMkLst>
        </pc:spChg>
        <pc:picChg chg="add mod">
          <ac:chgData name="Kristina Andersson" userId="16196af9-f20f-48c0-893e-b83606ff4cd8" providerId="ADAL" clId="{2147A7F0-7D78-475E-A8E0-9FA8ACBADE93}" dt="2025-05-20T09:06:03.107" v="1653" actId="1076"/>
          <ac:picMkLst>
            <pc:docMk/>
            <pc:sldMk cId="2764309659" sldId="268"/>
            <ac:picMk id="4" creationId="{2C7DBE32-CA07-3497-0A50-B95B49739E83}"/>
          </ac:picMkLst>
        </pc:picChg>
      </pc:sldChg>
      <pc:sldChg chg="addSp delSp modSp mod">
        <pc:chgData name="Kristina Andersson" userId="16196af9-f20f-48c0-893e-b83606ff4cd8" providerId="ADAL" clId="{2147A7F0-7D78-475E-A8E0-9FA8ACBADE93}" dt="2025-05-20T09:04:33.153" v="1634"/>
        <pc:sldMkLst>
          <pc:docMk/>
          <pc:sldMk cId="549465947" sldId="269"/>
        </pc:sldMkLst>
        <pc:spChg chg="add mod">
          <ac:chgData name="Kristina Andersson" userId="16196af9-f20f-48c0-893e-b83606ff4cd8" providerId="ADAL" clId="{2147A7F0-7D78-475E-A8E0-9FA8ACBADE93}" dt="2025-05-20T09:04:13.486" v="1631"/>
          <ac:spMkLst>
            <pc:docMk/>
            <pc:sldMk cId="549465947" sldId="269"/>
            <ac:spMk id="7" creationId="{0C5E2B51-5128-F8E3-B368-89AE85626233}"/>
          </ac:spMkLst>
        </pc:spChg>
        <pc:spChg chg="add mod">
          <ac:chgData name="Kristina Andersson" userId="16196af9-f20f-48c0-893e-b83606ff4cd8" providerId="ADAL" clId="{2147A7F0-7D78-475E-A8E0-9FA8ACBADE93}" dt="2025-05-20T09:04:33.153" v="1634"/>
          <ac:spMkLst>
            <pc:docMk/>
            <pc:sldMk cId="549465947" sldId="269"/>
            <ac:spMk id="10" creationId="{A3B102AA-209D-7E46-7F06-6E31B8AF4049}"/>
          </ac:spMkLst>
        </pc:spChg>
        <pc:picChg chg="add mod">
          <ac:chgData name="Kristina Andersson" userId="16196af9-f20f-48c0-893e-b83606ff4cd8" providerId="ADAL" clId="{2147A7F0-7D78-475E-A8E0-9FA8ACBADE93}" dt="2025-05-20T09:03:12.390" v="1626"/>
          <ac:picMkLst>
            <pc:docMk/>
            <pc:sldMk cId="549465947" sldId="269"/>
            <ac:picMk id="6" creationId="{C2DEEDB6-5FE5-8639-9186-944C51424EB1}"/>
          </ac:picMkLst>
        </pc:picChg>
      </pc:sldChg>
      <pc:sldChg chg="addSp delSp modSp mod modNotesTx">
        <pc:chgData name="Kristina Andersson" userId="16196af9-f20f-48c0-893e-b83606ff4cd8" providerId="ADAL" clId="{2147A7F0-7D78-475E-A8E0-9FA8ACBADE93}" dt="2025-05-20T09:28:22.903" v="1767" actId="1076"/>
        <pc:sldMkLst>
          <pc:docMk/>
          <pc:sldMk cId="2461653822" sldId="271"/>
        </pc:sldMkLst>
        <pc:spChg chg="add mod">
          <ac:chgData name="Kristina Andersson" userId="16196af9-f20f-48c0-893e-b83606ff4cd8" providerId="ADAL" clId="{2147A7F0-7D78-475E-A8E0-9FA8ACBADE93}" dt="2025-05-20T08:38:01.517" v="1505"/>
          <ac:spMkLst>
            <pc:docMk/>
            <pc:sldMk cId="2461653822" sldId="271"/>
            <ac:spMk id="2" creationId="{7CA292E6-9B16-9A7D-5FFE-FDDC497587B4}"/>
          </ac:spMkLst>
        </pc:spChg>
        <pc:spChg chg="add mod">
          <ac:chgData name="Kristina Andersson" userId="16196af9-f20f-48c0-893e-b83606ff4cd8" providerId="ADAL" clId="{2147A7F0-7D78-475E-A8E0-9FA8ACBADE93}" dt="2025-05-20T08:38:14.575" v="1506"/>
          <ac:spMkLst>
            <pc:docMk/>
            <pc:sldMk cId="2461653822" sldId="271"/>
            <ac:spMk id="3" creationId="{DB7C9081-9B49-3C2A-F1E1-4190273CD97D}"/>
          </ac:spMkLst>
        </pc:spChg>
        <pc:spChg chg="mod">
          <ac:chgData name="Kristina Andersson" userId="16196af9-f20f-48c0-893e-b83606ff4cd8" providerId="ADAL" clId="{2147A7F0-7D78-475E-A8E0-9FA8ACBADE93}" dt="2025-05-20T09:28:17.238" v="1766" actId="1076"/>
          <ac:spMkLst>
            <pc:docMk/>
            <pc:sldMk cId="2461653822" sldId="271"/>
            <ac:spMk id="8" creationId="{00000000-0000-0000-0000-000000000000}"/>
          </ac:spMkLst>
        </pc:spChg>
        <pc:spChg chg="add mod">
          <ac:chgData name="Kristina Andersson" userId="16196af9-f20f-48c0-893e-b83606ff4cd8" providerId="ADAL" clId="{2147A7F0-7D78-475E-A8E0-9FA8ACBADE93}" dt="2025-05-20T09:28:22.903" v="1767" actId="1076"/>
          <ac:spMkLst>
            <pc:docMk/>
            <pc:sldMk cId="2461653822" sldId="271"/>
            <ac:spMk id="11" creationId="{A2005029-4968-CE79-580E-BDB436ECD6E4}"/>
          </ac:spMkLst>
        </pc:spChg>
        <pc:picChg chg="add mod">
          <ac:chgData name="Kristina Andersson" userId="16196af9-f20f-48c0-893e-b83606ff4cd8" providerId="ADAL" clId="{2147A7F0-7D78-475E-A8E0-9FA8ACBADE93}" dt="2025-05-16T11:11:37.088" v="1250"/>
          <ac:picMkLst>
            <pc:docMk/>
            <pc:sldMk cId="2461653822" sldId="271"/>
            <ac:picMk id="4" creationId="{D3924EAA-CED1-0572-7131-24011CD4392B}"/>
          </ac:picMkLst>
        </pc:picChg>
        <pc:picChg chg="add mod">
          <ac:chgData name="Kristina Andersson" userId="16196af9-f20f-48c0-893e-b83606ff4cd8" providerId="ADAL" clId="{2147A7F0-7D78-475E-A8E0-9FA8ACBADE93}" dt="2025-05-20T09:17:32.976" v="1680" actId="1076"/>
          <ac:picMkLst>
            <pc:docMk/>
            <pc:sldMk cId="2461653822" sldId="271"/>
            <ac:picMk id="6" creationId="{AA8E125D-3231-7A83-D610-0B5AFFDA0837}"/>
          </ac:picMkLst>
        </pc:picChg>
      </pc:sldChg>
      <pc:sldChg chg="addSp delSp modSp mod">
        <pc:chgData name="Kristina Andersson" userId="16196af9-f20f-48c0-893e-b83606ff4cd8" providerId="ADAL" clId="{2147A7F0-7D78-475E-A8E0-9FA8ACBADE93}" dt="2025-05-20T09:06:09.945" v="1655"/>
        <pc:sldMkLst>
          <pc:docMk/>
          <pc:sldMk cId="1703910946" sldId="272"/>
        </pc:sldMkLst>
        <pc:spChg chg="add mod">
          <ac:chgData name="Kristina Andersson" userId="16196af9-f20f-48c0-893e-b83606ff4cd8" providerId="ADAL" clId="{2147A7F0-7D78-475E-A8E0-9FA8ACBADE93}" dt="2025-05-20T09:04:39.903" v="1636"/>
          <ac:spMkLst>
            <pc:docMk/>
            <pc:sldMk cId="1703910946" sldId="272"/>
            <ac:spMk id="6" creationId="{9A807C28-D8AF-D292-6A83-D798072E5DB9}"/>
          </ac:spMkLst>
        </pc:spChg>
        <pc:spChg chg="add mod">
          <ac:chgData name="Kristina Andersson" userId="16196af9-f20f-48c0-893e-b83606ff4cd8" providerId="ADAL" clId="{2147A7F0-7D78-475E-A8E0-9FA8ACBADE93}" dt="2025-05-20T09:05:13.546" v="1642"/>
          <ac:spMkLst>
            <pc:docMk/>
            <pc:sldMk cId="1703910946" sldId="272"/>
            <ac:spMk id="7" creationId="{E9119A1F-C134-104E-E334-9DCDEC0A261F}"/>
          </ac:spMkLst>
        </pc:spChg>
        <pc:picChg chg="add mod">
          <ac:chgData name="Kristina Andersson" userId="16196af9-f20f-48c0-893e-b83606ff4cd8" providerId="ADAL" clId="{2147A7F0-7D78-475E-A8E0-9FA8ACBADE93}" dt="2025-05-20T09:06:09.945" v="1655"/>
          <ac:picMkLst>
            <pc:docMk/>
            <pc:sldMk cId="1703910946" sldId="272"/>
            <ac:picMk id="10" creationId="{8611F271-12BC-2878-F596-722916229BA8}"/>
          </ac:picMkLst>
        </pc:picChg>
      </pc:sldChg>
      <pc:sldChg chg="addSp delSp modSp mod">
        <pc:chgData name="Kristina Andersson" userId="16196af9-f20f-48c0-893e-b83606ff4cd8" providerId="ADAL" clId="{2147A7F0-7D78-475E-A8E0-9FA8ACBADE93}" dt="2025-05-20T09:06:15.032" v="1657"/>
        <pc:sldMkLst>
          <pc:docMk/>
          <pc:sldMk cId="583167317" sldId="273"/>
        </pc:sldMkLst>
      </pc:sldChg>
      <pc:sldChg chg="addSp delSp modSp mod">
        <pc:chgData name="Kristina Andersson" userId="16196af9-f20f-48c0-893e-b83606ff4cd8" providerId="ADAL" clId="{2147A7F0-7D78-475E-A8E0-9FA8ACBADE93}" dt="2025-05-20T09:46:47.045" v="1805" actId="1076"/>
        <pc:sldMkLst>
          <pc:docMk/>
          <pc:sldMk cId="3552222961" sldId="275"/>
        </pc:sldMkLst>
        <pc:spChg chg="add mod">
          <ac:chgData name="Kristina Andersson" userId="16196af9-f20f-48c0-893e-b83606ff4cd8" providerId="ADAL" clId="{2147A7F0-7D78-475E-A8E0-9FA8ACBADE93}" dt="2025-05-20T09:04:58.044" v="1640"/>
          <ac:spMkLst>
            <pc:docMk/>
            <pc:sldMk cId="3552222961" sldId="275"/>
            <ac:spMk id="7" creationId="{E1736C70-4599-7361-ED4D-DA673A36D1FB}"/>
          </ac:spMkLst>
        </pc:spChg>
        <pc:spChg chg="add mod">
          <ac:chgData name="Kristina Andersson" userId="16196af9-f20f-48c0-893e-b83606ff4cd8" providerId="ADAL" clId="{2147A7F0-7D78-475E-A8E0-9FA8ACBADE93}" dt="2025-05-20T09:05:24.014" v="1646"/>
          <ac:spMkLst>
            <pc:docMk/>
            <pc:sldMk cId="3552222961" sldId="275"/>
            <ac:spMk id="9" creationId="{225381AE-A3E6-74EC-FDB3-8DE182CB56C8}"/>
          </ac:spMkLst>
        </pc:spChg>
        <pc:picChg chg="mod">
          <ac:chgData name="Kristina Andersson" userId="16196af9-f20f-48c0-893e-b83606ff4cd8" providerId="ADAL" clId="{2147A7F0-7D78-475E-A8E0-9FA8ACBADE93}" dt="2025-05-20T09:34:36.959" v="1799" actId="1076"/>
          <ac:picMkLst>
            <pc:docMk/>
            <pc:sldMk cId="3552222961" sldId="275"/>
            <ac:picMk id="4" creationId="{00000000-0000-0000-0000-000000000000}"/>
          </ac:picMkLst>
        </pc:picChg>
        <pc:picChg chg="mod">
          <ac:chgData name="Kristina Andersson" userId="16196af9-f20f-48c0-893e-b83606ff4cd8" providerId="ADAL" clId="{2147A7F0-7D78-475E-A8E0-9FA8ACBADE93}" dt="2025-05-20T09:46:43.671" v="1804" actId="1076"/>
          <ac:picMkLst>
            <pc:docMk/>
            <pc:sldMk cId="3552222961" sldId="275"/>
            <ac:picMk id="6" creationId="{00000000-0000-0000-0000-000000000000}"/>
          </ac:picMkLst>
        </pc:picChg>
        <pc:picChg chg="add mod">
          <ac:chgData name="Kristina Andersson" userId="16196af9-f20f-48c0-893e-b83606ff4cd8" providerId="ADAL" clId="{2147A7F0-7D78-475E-A8E0-9FA8ACBADE93}" dt="2025-05-20T09:06:23.684" v="1659"/>
          <ac:picMkLst>
            <pc:docMk/>
            <pc:sldMk cId="3552222961" sldId="275"/>
            <ac:picMk id="10" creationId="{41117067-3840-6B8C-FBCF-A22A7C7849D2}"/>
          </ac:picMkLst>
        </pc:picChg>
        <pc:picChg chg="add mod">
          <ac:chgData name="Kristina Andersson" userId="16196af9-f20f-48c0-893e-b83606ff4cd8" providerId="ADAL" clId="{2147A7F0-7D78-475E-A8E0-9FA8ACBADE93}" dt="2025-05-20T09:46:47.045" v="1805" actId="1076"/>
          <ac:picMkLst>
            <pc:docMk/>
            <pc:sldMk cId="3552222961" sldId="275"/>
            <ac:picMk id="12" creationId="{6CD29E1F-ACE4-74AC-A153-E5C6594F42FC}"/>
          </ac:picMkLst>
        </pc:picChg>
      </pc:sldChg>
      <pc:sldChg chg="addSp delSp modSp new mod modNotesTx">
        <pc:chgData name="Kristina Andersson" userId="16196af9-f20f-48c0-893e-b83606ff4cd8" providerId="ADAL" clId="{2147A7F0-7D78-475E-A8E0-9FA8ACBADE93}" dt="2025-05-20T09:32:14.780" v="1793" actId="1076"/>
        <pc:sldMkLst>
          <pc:docMk/>
          <pc:sldMk cId="2236752054" sldId="276"/>
        </pc:sldMkLst>
        <pc:spChg chg="add mod">
          <ac:chgData name="Kristina Andersson" userId="16196af9-f20f-48c0-893e-b83606ff4cd8" providerId="ADAL" clId="{2147A7F0-7D78-475E-A8E0-9FA8ACBADE93}" dt="2025-05-20T09:28:48.546" v="1769"/>
          <ac:spMkLst>
            <pc:docMk/>
            <pc:sldMk cId="2236752054" sldId="276"/>
            <ac:spMk id="6" creationId="{A1797149-97B1-4683-3A67-F59DF456A7FE}"/>
          </ac:spMkLst>
        </pc:spChg>
        <pc:spChg chg="add mod">
          <ac:chgData name="Kristina Andersson" userId="16196af9-f20f-48c0-893e-b83606ff4cd8" providerId="ADAL" clId="{2147A7F0-7D78-475E-A8E0-9FA8ACBADE93}" dt="2025-05-20T09:29:09.808" v="1771"/>
          <ac:spMkLst>
            <pc:docMk/>
            <pc:sldMk cId="2236752054" sldId="276"/>
            <ac:spMk id="8" creationId="{6ED3BE81-0631-88E7-169E-35F7824D6E65}"/>
          </ac:spMkLst>
        </pc:spChg>
        <pc:spChg chg="add mod">
          <ac:chgData name="Kristina Andersson" userId="16196af9-f20f-48c0-893e-b83606ff4cd8" providerId="ADAL" clId="{2147A7F0-7D78-475E-A8E0-9FA8ACBADE93}" dt="2025-05-20T09:29:22.333" v="1772"/>
          <ac:spMkLst>
            <pc:docMk/>
            <pc:sldMk cId="2236752054" sldId="276"/>
            <ac:spMk id="9" creationId="{66C545E3-05BE-92ED-9E41-5D89182AC641}"/>
          </ac:spMkLst>
        </pc:spChg>
        <pc:spChg chg="add mod">
          <ac:chgData name="Kristina Andersson" userId="16196af9-f20f-48c0-893e-b83606ff4cd8" providerId="ADAL" clId="{2147A7F0-7D78-475E-A8E0-9FA8ACBADE93}" dt="2025-05-20T09:31:50.130" v="1788" actId="1076"/>
          <ac:spMkLst>
            <pc:docMk/>
            <pc:sldMk cId="2236752054" sldId="276"/>
            <ac:spMk id="10" creationId="{DA84543C-3600-B30F-EBBB-D3CE312492EF}"/>
          </ac:spMkLst>
        </pc:spChg>
        <pc:picChg chg="add mod">
          <ac:chgData name="Kristina Andersson" userId="16196af9-f20f-48c0-893e-b83606ff4cd8" providerId="ADAL" clId="{2147A7F0-7D78-475E-A8E0-9FA8ACBADE93}" dt="2025-05-20T09:28:56.755" v="1770"/>
          <ac:picMkLst>
            <pc:docMk/>
            <pc:sldMk cId="2236752054" sldId="276"/>
            <ac:picMk id="7" creationId="{916D18CB-C8FC-125B-B721-104ABA94F460}"/>
          </ac:picMkLst>
        </pc:picChg>
        <pc:picChg chg="add mod">
          <ac:chgData name="Kristina Andersson" userId="16196af9-f20f-48c0-893e-b83606ff4cd8" providerId="ADAL" clId="{2147A7F0-7D78-475E-A8E0-9FA8ACBADE93}" dt="2025-05-20T09:32:14.780" v="1793" actId="1076"/>
          <ac:picMkLst>
            <pc:docMk/>
            <pc:sldMk cId="2236752054" sldId="276"/>
            <ac:picMk id="12" creationId="{8DEBD483-584D-F33A-A949-7EC9BE51F13C}"/>
          </ac:picMkLst>
        </pc:picChg>
      </pc:sldChg>
      <pc:sldChg chg="addSp modSp new mod">
        <pc:chgData name="Kristina Andersson" userId="16196af9-f20f-48c0-893e-b83606ff4cd8" providerId="ADAL" clId="{2147A7F0-7D78-475E-A8E0-9FA8ACBADE93}" dt="2025-05-20T09:29:40.158" v="1773"/>
        <pc:sldMkLst>
          <pc:docMk/>
          <pc:sldMk cId="1518149817" sldId="277"/>
        </pc:sldMkLst>
        <pc:spChg chg="add mod">
          <ac:chgData name="Kristina Andersson" userId="16196af9-f20f-48c0-893e-b83606ff4cd8" providerId="ADAL" clId="{2147A7F0-7D78-475E-A8E0-9FA8ACBADE93}" dt="2025-05-20T09:20:12.728" v="1691"/>
          <ac:spMkLst>
            <pc:docMk/>
            <pc:sldMk cId="1518149817" sldId="277"/>
            <ac:spMk id="2" creationId="{6A8B9B5E-2C96-845D-5654-7CCA0F42CCD8}"/>
          </ac:spMkLst>
        </pc:spChg>
        <pc:spChg chg="add mod">
          <ac:chgData name="Kristina Andersson" userId="16196af9-f20f-48c0-893e-b83606ff4cd8" providerId="ADAL" clId="{2147A7F0-7D78-475E-A8E0-9FA8ACBADE93}" dt="2025-05-20T09:20:22.692" v="1692"/>
          <ac:spMkLst>
            <pc:docMk/>
            <pc:sldMk cId="1518149817" sldId="277"/>
            <ac:spMk id="3" creationId="{4A1E8DB4-1DBA-DC16-26F6-373687DACE1B}"/>
          </ac:spMkLst>
        </pc:spChg>
        <pc:spChg chg="add mod">
          <ac:chgData name="Kristina Andersson" userId="16196af9-f20f-48c0-893e-b83606ff4cd8" providerId="ADAL" clId="{2147A7F0-7D78-475E-A8E0-9FA8ACBADE93}" dt="2025-05-20T09:28:03.587" v="1765" actId="1076"/>
          <ac:spMkLst>
            <pc:docMk/>
            <pc:sldMk cId="1518149817" sldId="277"/>
            <ac:spMk id="7" creationId="{561664BB-E4FA-5B93-214D-6CF93728D6F0}"/>
          </ac:spMkLst>
        </pc:spChg>
        <pc:spChg chg="add mod">
          <ac:chgData name="Kristina Andersson" userId="16196af9-f20f-48c0-893e-b83606ff4cd8" providerId="ADAL" clId="{2147A7F0-7D78-475E-A8E0-9FA8ACBADE93}" dt="2025-05-20T09:28:00.513" v="1764" actId="1076"/>
          <ac:spMkLst>
            <pc:docMk/>
            <pc:sldMk cId="1518149817" sldId="277"/>
            <ac:spMk id="8" creationId="{CC4FF74C-E851-5C4C-FD64-83D737E93D32}"/>
          </ac:spMkLst>
        </pc:spChg>
        <pc:picChg chg="add mod">
          <ac:chgData name="Kristina Andersson" userId="16196af9-f20f-48c0-893e-b83606ff4cd8" providerId="ADAL" clId="{2147A7F0-7D78-475E-A8E0-9FA8ACBADE93}" dt="2025-05-20T09:20:30.784" v="1693"/>
          <ac:picMkLst>
            <pc:docMk/>
            <pc:sldMk cId="1518149817" sldId="277"/>
            <ac:picMk id="4" creationId="{49B0847D-EE40-D928-D99B-374BA65D6BF3}"/>
          </ac:picMkLst>
        </pc:picChg>
        <pc:picChg chg="add mod">
          <ac:chgData name="Kristina Andersson" userId="16196af9-f20f-48c0-893e-b83606ff4cd8" providerId="ADAL" clId="{2147A7F0-7D78-475E-A8E0-9FA8ACBADE93}" dt="2025-05-20T09:21:23.423" v="1698" actId="1076"/>
          <ac:picMkLst>
            <pc:docMk/>
            <pc:sldMk cId="1518149817" sldId="277"/>
            <ac:picMk id="6" creationId="{A587E130-7108-EBCD-A5EB-CE9F34CD2BFC}"/>
          </ac:picMkLst>
        </pc:picChg>
      </pc:sldChg>
    </pc:docChg>
  </pc:docChgLst>
  <pc:docChgLst>
    <pc:chgData name="Kristina Andersson" userId="16196af9-f20f-48c0-893e-b83606ff4cd8" providerId="ADAL" clId="{BCC16951-13D7-44BD-B1A0-BFE24543BD92}"/>
    <pc:docChg chg="undo custSel addSld delSld modSld">
      <pc:chgData name="Kristina Andersson" userId="16196af9-f20f-48c0-893e-b83606ff4cd8" providerId="ADAL" clId="{BCC16951-13D7-44BD-B1A0-BFE24543BD92}" dt="2025-05-28T08:03:05.968" v="1687" actId="1076"/>
      <pc:docMkLst>
        <pc:docMk/>
      </pc:docMkLst>
      <pc:sldChg chg="modNotesTx">
        <pc:chgData name="Kristina Andersson" userId="16196af9-f20f-48c0-893e-b83606ff4cd8" providerId="ADAL" clId="{BCC16951-13D7-44BD-B1A0-BFE24543BD92}" dt="2025-05-28T07:53:18.916" v="1680" actId="20577"/>
        <pc:sldMkLst>
          <pc:docMk/>
          <pc:sldMk cId="2764309659" sldId="268"/>
        </pc:sldMkLst>
      </pc:sldChg>
      <pc:sldChg chg="addSp delSp modSp mod modNotesTx">
        <pc:chgData name="Kristina Andersson" userId="16196af9-f20f-48c0-893e-b83606ff4cd8" providerId="ADAL" clId="{BCC16951-13D7-44BD-B1A0-BFE24543BD92}" dt="2025-05-28T07:53:37.401" v="1682" actId="20577"/>
        <pc:sldMkLst>
          <pc:docMk/>
          <pc:sldMk cId="549465947" sldId="269"/>
        </pc:sldMkLst>
        <pc:spChg chg="add mod">
          <ac:chgData name="Kristina Andersson" userId="16196af9-f20f-48c0-893e-b83606ff4cd8" providerId="ADAL" clId="{BCC16951-13D7-44BD-B1A0-BFE24543BD92}" dt="2025-05-28T07:51:01.475" v="1610" actId="20577"/>
          <ac:spMkLst>
            <pc:docMk/>
            <pc:sldMk cId="549465947" sldId="269"/>
            <ac:spMk id="3" creationId="{5BF10D8C-DC89-6B5E-2356-24FB75206C41}"/>
          </ac:spMkLst>
        </pc:spChg>
        <pc:spChg chg="add mod">
          <ac:chgData name="Kristina Andersson" userId="16196af9-f20f-48c0-893e-b83606ff4cd8" providerId="ADAL" clId="{BCC16951-13D7-44BD-B1A0-BFE24543BD92}" dt="2025-05-20T11:55:58.351" v="729" actId="20577"/>
          <ac:spMkLst>
            <pc:docMk/>
            <pc:sldMk cId="549465947" sldId="269"/>
            <ac:spMk id="5" creationId="{12E8B46D-7FA4-CEB4-DC7E-7D7634BE527C}"/>
          </ac:spMkLst>
        </pc:spChg>
        <pc:spChg chg="mod">
          <ac:chgData name="Kristina Andersson" userId="16196af9-f20f-48c0-893e-b83606ff4cd8" providerId="ADAL" clId="{BCC16951-13D7-44BD-B1A0-BFE24543BD92}" dt="2025-05-20T11:26:54.697" v="477" actId="207"/>
          <ac:spMkLst>
            <pc:docMk/>
            <pc:sldMk cId="549465947" sldId="269"/>
            <ac:spMk id="7" creationId="{0C5E2B51-5128-F8E3-B368-89AE85626233}"/>
          </ac:spMkLst>
        </pc:spChg>
        <pc:spChg chg="mod">
          <ac:chgData name="Kristina Andersson" userId="16196af9-f20f-48c0-893e-b83606ff4cd8" providerId="ADAL" clId="{BCC16951-13D7-44BD-B1A0-BFE24543BD92}" dt="2025-05-20T11:58:12.100" v="782" actId="313"/>
          <ac:spMkLst>
            <pc:docMk/>
            <pc:sldMk cId="549465947" sldId="269"/>
            <ac:spMk id="9" creationId="{00000000-0000-0000-0000-000000000000}"/>
          </ac:spMkLst>
        </pc:spChg>
      </pc:sldChg>
      <pc:sldChg chg="modSp mod">
        <pc:chgData name="Kristina Andersson" userId="16196af9-f20f-48c0-893e-b83606ff4cd8" providerId="ADAL" clId="{BCC16951-13D7-44BD-B1A0-BFE24543BD92}" dt="2025-05-28T07:50:09.288" v="1606" actId="20577"/>
        <pc:sldMkLst>
          <pc:docMk/>
          <pc:sldMk cId="2461653822" sldId="271"/>
        </pc:sldMkLst>
        <pc:spChg chg="mod">
          <ac:chgData name="Kristina Andersson" userId="16196af9-f20f-48c0-893e-b83606ff4cd8" providerId="ADAL" clId="{BCC16951-13D7-44BD-B1A0-BFE24543BD92}" dt="2025-05-28T07:50:09.288" v="1606" actId="20577"/>
          <ac:spMkLst>
            <pc:docMk/>
            <pc:sldMk cId="2461653822" sldId="271"/>
            <ac:spMk id="8" creationId="{00000000-0000-0000-0000-000000000000}"/>
          </ac:spMkLst>
        </pc:spChg>
      </pc:sldChg>
      <pc:sldChg chg="addSp delSp modSp mod modNotesTx">
        <pc:chgData name="Kristina Andersson" userId="16196af9-f20f-48c0-893e-b83606ff4cd8" providerId="ADAL" clId="{BCC16951-13D7-44BD-B1A0-BFE24543BD92}" dt="2025-05-28T07:51:28.771" v="1611" actId="20577"/>
        <pc:sldMkLst>
          <pc:docMk/>
          <pc:sldMk cId="1703910946" sldId="272"/>
        </pc:sldMkLst>
        <pc:spChg chg="mod">
          <ac:chgData name="Kristina Andersson" userId="16196af9-f20f-48c0-893e-b83606ff4cd8" providerId="ADAL" clId="{BCC16951-13D7-44BD-B1A0-BFE24543BD92}" dt="2025-05-20T11:55:42.518" v="719" actId="1076"/>
          <ac:spMkLst>
            <pc:docMk/>
            <pc:sldMk cId="1703910946" sldId="272"/>
            <ac:spMk id="8" creationId="{00000000-0000-0000-0000-000000000000}"/>
          </ac:spMkLst>
        </pc:spChg>
        <pc:spChg chg="mod">
          <ac:chgData name="Kristina Andersson" userId="16196af9-f20f-48c0-893e-b83606ff4cd8" providerId="ADAL" clId="{BCC16951-13D7-44BD-B1A0-BFE24543BD92}" dt="2025-05-28T07:51:28.771" v="1611" actId="20577"/>
          <ac:spMkLst>
            <pc:docMk/>
            <pc:sldMk cId="1703910946" sldId="272"/>
            <ac:spMk id="9" creationId="{00000000-0000-0000-0000-000000000000}"/>
          </ac:spMkLst>
        </pc:spChg>
        <pc:picChg chg="add mod">
          <ac:chgData name="Kristina Andersson" userId="16196af9-f20f-48c0-893e-b83606ff4cd8" providerId="ADAL" clId="{BCC16951-13D7-44BD-B1A0-BFE24543BD92}" dt="2025-05-20T11:52:30.374" v="694" actId="1076"/>
          <ac:picMkLst>
            <pc:docMk/>
            <pc:sldMk cId="1703910946" sldId="272"/>
            <ac:picMk id="5" creationId="{3A7C7C45-C9FB-4CE2-7523-2A6400FB3EA2}"/>
          </ac:picMkLst>
        </pc:picChg>
        <pc:picChg chg="add mod">
          <ac:chgData name="Kristina Andersson" userId="16196af9-f20f-48c0-893e-b83606ff4cd8" providerId="ADAL" clId="{BCC16951-13D7-44BD-B1A0-BFE24543BD92}" dt="2025-05-20T11:54:13.573" v="709" actId="1076"/>
          <ac:picMkLst>
            <pc:docMk/>
            <pc:sldMk cId="1703910946" sldId="272"/>
            <ac:picMk id="14" creationId="{DA33147B-1B12-C56F-6D82-42296A3160A7}"/>
          </ac:picMkLst>
        </pc:picChg>
      </pc:sldChg>
      <pc:sldChg chg="del">
        <pc:chgData name="Kristina Andersson" userId="16196af9-f20f-48c0-893e-b83606ff4cd8" providerId="ADAL" clId="{BCC16951-13D7-44BD-B1A0-BFE24543BD92}" dt="2025-05-20T11:54:38.161" v="712" actId="47"/>
        <pc:sldMkLst>
          <pc:docMk/>
          <pc:sldMk cId="583167317" sldId="273"/>
        </pc:sldMkLst>
      </pc:sldChg>
      <pc:sldChg chg="modSp mod">
        <pc:chgData name="Kristina Andersson" userId="16196af9-f20f-48c0-893e-b83606ff4cd8" providerId="ADAL" clId="{BCC16951-13D7-44BD-B1A0-BFE24543BD92}" dt="2025-05-28T08:03:05.968" v="1687" actId="1076"/>
        <pc:sldMkLst>
          <pc:docMk/>
          <pc:sldMk cId="3552222961" sldId="275"/>
        </pc:sldMkLst>
        <pc:picChg chg="mod">
          <ac:chgData name="Kristina Andersson" userId="16196af9-f20f-48c0-893e-b83606ff4cd8" providerId="ADAL" clId="{BCC16951-13D7-44BD-B1A0-BFE24543BD92}" dt="2025-05-28T08:03:00.888" v="1686" actId="1076"/>
          <ac:picMkLst>
            <pc:docMk/>
            <pc:sldMk cId="3552222961" sldId="275"/>
            <ac:picMk id="4" creationId="{00000000-0000-0000-0000-000000000000}"/>
          </ac:picMkLst>
        </pc:picChg>
        <pc:picChg chg="mod">
          <ac:chgData name="Kristina Andersson" userId="16196af9-f20f-48c0-893e-b83606ff4cd8" providerId="ADAL" clId="{BCC16951-13D7-44BD-B1A0-BFE24543BD92}" dt="2025-05-28T08:02:59.927" v="1685" actId="14100"/>
          <ac:picMkLst>
            <pc:docMk/>
            <pc:sldMk cId="3552222961" sldId="275"/>
            <ac:picMk id="6" creationId="{00000000-0000-0000-0000-000000000000}"/>
          </ac:picMkLst>
        </pc:picChg>
        <pc:picChg chg="mod">
          <ac:chgData name="Kristina Andersson" userId="16196af9-f20f-48c0-893e-b83606ff4cd8" providerId="ADAL" clId="{BCC16951-13D7-44BD-B1A0-BFE24543BD92}" dt="2025-05-28T08:03:05.968" v="1687" actId="1076"/>
          <ac:picMkLst>
            <pc:docMk/>
            <pc:sldMk cId="3552222961" sldId="275"/>
            <ac:picMk id="12" creationId="{6CD29E1F-ACE4-74AC-A153-E5C6594F42FC}"/>
          </ac:picMkLst>
        </pc:picChg>
      </pc:sldChg>
      <pc:sldChg chg="modSp mod modNotesTx">
        <pc:chgData name="Kristina Andersson" userId="16196af9-f20f-48c0-893e-b83606ff4cd8" providerId="ADAL" clId="{BCC16951-13D7-44BD-B1A0-BFE24543BD92}" dt="2025-05-28T07:52:57.901" v="1676" actId="6549"/>
        <pc:sldMkLst>
          <pc:docMk/>
          <pc:sldMk cId="2236752054" sldId="276"/>
        </pc:sldMkLst>
        <pc:spChg chg="mod">
          <ac:chgData name="Kristina Andersson" userId="16196af9-f20f-48c0-893e-b83606ff4cd8" providerId="ADAL" clId="{BCC16951-13D7-44BD-B1A0-BFE24543BD92}" dt="2025-05-28T07:50:17.167" v="1608" actId="20577"/>
          <ac:spMkLst>
            <pc:docMk/>
            <pc:sldMk cId="2236752054" sldId="276"/>
            <ac:spMk id="6" creationId="{A1797149-97B1-4683-3A67-F59DF456A7FE}"/>
          </ac:spMkLst>
        </pc:spChg>
      </pc:sldChg>
      <pc:sldChg chg="modSp mod modNotesTx">
        <pc:chgData name="Kristina Andersson" userId="16196af9-f20f-48c0-893e-b83606ff4cd8" providerId="ADAL" clId="{BCC16951-13D7-44BD-B1A0-BFE24543BD92}" dt="2025-05-28T07:50:13.225" v="1607" actId="20577"/>
        <pc:sldMkLst>
          <pc:docMk/>
          <pc:sldMk cId="1518149817" sldId="277"/>
        </pc:sldMkLst>
        <pc:spChg chg="mod">
          <ac:chgData name="Kristina Andersson" userId="16196af9-f20f-48c0-893e-b83606ff4cd8" providerId="ADAL" clId="{BCC16951-13D7-44BD-B1A0-BFE24543BD92}" dt="2025-05-28T07:50:13.225" v="1607" actId="20577"/>
          <ac:spMkLst>
            <pc:docMk/>
            <pc:sldMk cId="1518149817" sldId="277"/>
            <ac:spMk id="7" creationId="{561664BB-E4FA-5B93-214D-6CF93728D6F0}"/>
          </ac:spMkLst>
        </pc:spChg>
        <pc:spChg chg="mod">
          <ac:chgData name="Kristina Andersson" userId="16196af9-f20f-48c0-893e-b83606ff4cd8" providerId="ADAL" clId="{BCC16951-13D7-44BD-B1A0-BFE24543BD92}" dt="2025-05-26T11:09:46.104" v="1605" actId="5793"/>
          <ac:spMkLst>
            <pc:docMk/>
            <pc:sldMk cId="1518149817" sldId="277"/>
            <ac:spMk id="8" creationId="{CC4FF74C-E851-5C4C-FD64-83D737E93D32}"/>
          </ac:spMkLst>
        </pc:spChg>
      </pc:sldChg>
      <pc:sldChg chg="addSp modSp new mod modNotesTx">
        <pc:chgData name="Kristina Andersson" userId="16196af9-f20f-48c0-893e-b83606ff4cd8" providerId="ADAL" clId="{BCC16951-13D7-44BD-B1A0-BFE24543BD92}" dt="2025-05-20T12:07:05.134" v="1589" actId="20577"/>
        <pc:sldMkLst>
          <pc:docMk/>
          <pc:sldMk cId="661280914" sldId="278"/>
        </pc:sldMkLst>
        <pc:spChg chg="mod">
          <ac:chgData name="Kristina Andersson" userId="16196af9-f20f-48c0-893e-b83606ff4cd8" providerId="ADAL" clId="{BCC16951-13D7-44BD-B1A0-BFE24543BD92}" dt="2025-05-20T11:59:38.192" v="873" actId="1076"/>
          <ac:spMkLst>
            <pc:docMk/>
            <pc:sldMk cId="661280914" sldId="278"/>
            <ac:spMk id="2" creationId="{8E96AF42-F5B7-FDA3-85AB-6E27028475BB}"/>
          </ac:spMkLst>
        </pc:spChg>
        <pc:spChg chg="add mod">
          <ac:chgData name="Kristina Andersson" userId="16196af9-f20f-48c0-893e-b83606ff4cd8" providerId="ADAL" clId="{BCC16951-13D7-44BD-B1A0-BFE24543BD92}" dt="2025-05-20T11:11:03.390" v="13"/>
          <ac:spMkLst>
            <pc:docMk/>
            <pc:sldMk cId="661280914" sldId="278"/>
            <ac:spMk id="5" creationId="{99C65223-D1F1-4A2C-24EA-E88733B20F72}"/>
          </ac:spMkLst>
        </pc:spChg>
        <pc:spChg chg="add mod">
          <ac:chgData name="Kristina Andersson" userId="16196af9-f20f-48c0-893e-b83606ff4cd8" providerId="ADAL" clId="{BCC16951-13D7-44BD-B1A0-BFE24543BD92}" dt="2025-05-20T11:11:12.460" v="14"/>
          <ac:spMkLst>
            <pc:docMk/>
            <pc:sldMk cId="661280914" sldId="278"/>
            <ac:spMk id="6" creationId="{F76F66C6-AE19-4DA6-620D-12C0FC9D7007}"/>
          </ac:spMkLst>
        </pc:spChg>
        <pc:spChg chg="add mod ord">
          <ac:chgData name="Kristina Andersson" userId="16196af9-f20f-48c0-893e-b83606ff4cd8" providerId="ADAL" clId="{BCC16951-13D7-44BD-B1A0-BFE24543BD92}" dt="2025-05-20T11:34:30.118" v="487" actId="1076"/>
          <ac:spMkLst>
            <pc:docMk/>
            <pc:sldMk cId="661280914" sldId="278"/>
            <ac:spMk id="7" creationId="{03067EE4-93AF-EC94-94AC-AF7142044BC3}"/>
          </ac:spMkLst>
        </pc:spChg>
        <pc:picChg chg="add mod">
          <ac:chgData name="Kristina Andersson" userId="16196af9-f20f-48c0-893e-b83606ff4cd8" providerId="ADAL" clId="{BCC16951-13D7-44BD-B1A0-BFE24543BD92}" dt="2025-05-20T11:10:54.256" v="12"/>
          <ac:picMkLst>
            <pc:docMk/>
            <pc:sldMk cId="661280914" sldId="278"/>
            <ac:picMk id="4" creationId="{986A91A0-B718-9E2F-013F-738E9A252202}"/>
          </ac:picMkLst>
        </pc:picChg>
      </pc:sldChg>
      <pc:sldChg chg="addSp modSp new mod modNotesTx">
        <pc:chgData name="Kristina Andersson" userId="16196af9-f20f-48c0-893e-b83606ff4cd8" providerId="ADAL" clId="{BCC16951-13D7-44BD-B1A0-BFE24543BD92}" dt="2025-05-20T12:06:54.103" v="1588" actId="20577"/>
        <pc:sldMkLst>
          <pc:docMk/>
          <pc:sldMk cId="770680758" sldId="279"/>
        </pc:sldMkLst>
        <pc:spChg chg="add mod">
          <ac:chgData name="Kristina Andersson" userId="16196af9-f20f-48c0-893e-b83606ff4cd8" providerId="ADAL" clId="{BCC16951-13D7-44BD-B1A0-BFE24543BD92}" dt="2025-05-20T11:54:56.805" v="715"/>
          <ac:spMkLst>
            <pc:docMk/>
            <pc:sldMk cId="770680758" sldId="279"/>
            <ac:spMk id="3" creationId="{A2728FAC-060B-06D9-4704-9B7AFD09C0AF}"/>
          </ac:spMkLst>
        </pc:spChg>
        <pc:spChg chg="add mod">
          <ac:chgData name="Kristina Andersson" userId="16196af9-f20f-48c0-893e-b83606ff4cd8" providerId="ADAL" clId="{BCC16951-13D7-44BD-B1A0-BFE24543BD92}" dt="2025-05-20T11:55:07.084" v="716"/>
          <ac:spMkLst>
            <pc:docMk/>
            <pc:sldMk cId="770680758" sldId="279"/>
            <ac:spMk id="4" creationId="{2F9EA7CC-9DFF-80C8-BA1F-3A203D82AE31}"/>
          </ac:spMkLst>
        </pc:spChg>
        <pc:spChg chg="add mod">
          <ac:chgData name="Kristina Andersson" userId="16196af9-f20f-48c0-893e-b83606ff4cd8" providerId="ADAL" clId="{BCC16951-13D7-44BD-B1A0-BFE24543BD92}" dt="2025-05-20T12:04:51.182" v="1432" actId="255"/>
          <ac:spMkLst>
            <pc:docMk/>
            <pc:sldMk cId="770680758" sldId="279"/>
            <ac:spMk id="5" creationId="{4AA7C55B-32E7-35CA-5D3E-B44107548AF0}"/>
          </ac:spMkLst>
        </pc:spChg>
        <pc:spChg chg="add mod">
          <ac:chgData name="Kristina Andersson" userId="16196af9-f20f-48c0-893e-b83606ff4cd8" providerId="ADAL" clId="{BCC16951-13D7-44BD-B1A0-BFE24543BD92}" dt="2025-05-20T12:04:33.638" v="1430" actId="20577"/>
          <ac:spMkLst>
            <pc:docMk/>
            <pc:sldMk cId="770680758" sldId="279"/>
            <ac:spMk id="6" creationId="{D2F7D52F-A400-8806-A2D6-5C4ECE3F81A5}"/>
          </ac:spMkLst>
        </pc:spChg>
        <pc:picChg chg="add mod">
          <ac:chgData name="Kristina Andersson" userId="16196af9-f20f-48c0-893e-b83606ff4cd8" providerId="ADAL" clId="{BCC16951-13D7-44BD-B1A0-BFE24543BD92}" dt="2025-05-20T11:54:49.777" v="714"/>
          <ac:picMkLst>
            <pc:docMk/>
            <pc:sldMk cId="770680758" sldId="279"/>
            <ac:picMk id="2" creationId="{346D89D8-E531-4A7A-CBEF-57913E18FE71}"/>
          </ac:picMkLst>
        </pc:picChg>
      </pc:sldChg>
      <pc:sldChg chg="addSp modSp new mod modNotesTx">
        <pc:chgData name="Kristina Andersson" userId="16196af9-f20f-48c0-893e-b83606ff4cd8" providerId="ADAL" clId="{BCC16951-13D7-44BD-B1A0-BFE24543BD92}" dt="2025-05-28T07:54:15.564" v="1683" actId="20577"/>
        <pc:sldMkLst>
          <pc:docMk/>
          <pc:sldMk cId="510402995" sldId="280"/>
        </pc:sldMkLst>
        <pc:spChg chg="add mod">
          <ac:chgData name="Kristina Andersson" userId="16196af9-f20f-48c0-893e-b83606ff4cd8" providerId="ADAL" clId="{BCC16951-13D7-44BD-B1A0-BFE24543BD92}" dt="2025-05-20T11:59:57.792" v="875"/>
          <ac:spMkLst>
            <pc:docMk/>
            <pc:sldMk cId="510402995" sldId="280"/>
            <ac:spMk id="2" creationId="{E0A6DB6F-F41C-DFD2-0BA7-6E1900845441}"/>
          </ac:spMkLst>
        </pc:spChg>
        <pc:spChg chg="add mod">
          <ac:chgData name="Kristina Andersson" userId="16196af9-f20f-48c0-893e-b83606ff4cd8" providerId="ADAL" clId="{BCC16951-13D7-44BD-B1A0-BFE24543BD92}" dt="2025-05-20T12:00:12.933" v="885" actId="20577"/>
          <ac:spMkLst>
            <pc:docMk/>
            <pc:sldMk cId="510402995" sldId="280"/>
            <ac:spMk id="3" creationId="{34FEACFA-A4CF-8A33-F29C-81DA0477A460}"/>
          </ac:spMkLst>
        </pc:spChg>
        <pc:spChg chg="add mod">
          <ac:chgData name="Kristina Andersson" userId="16196af9-f20f-48c0-893e-b83606ff4cd8" providerId="ADAL" clId="{BCC16951-13D7-44BD-B1A0-BFE24543BD92}" dt="2025-05-20T11:59:57.792" v="875"/>
          <ac:spMkLst>
            <pc:docMk/>
            <pc:sldMk cId="510402995" sldId="280"/>
            <ac:spMk id="5" creationId="{F0BEEB83-3CF6-D0E3-981F-B52B3B4835A9}"/>
          </ac:spMkLst>
        </pc:spChg>
        <pc:spChg chg="add mod">
          <ac:chgData name="Kristina Andersson" userId="16196af9-f20f-48c0-893e-b83606ff4cd8" providerId="ADAL" clId="{BCC16951-13D7-44BD-B1A0-BFE24543BD92}" dt="2025-05-20T11:59:57.792" v="875"/>
          <ac:spMkLst>
            <pc:docMk/>
            <pc:sldMk cId="510402995" sldId="280"/>
            <ac:spMk id="6" creationId="{E951C168-ACE2-C89F-3485-3687984241AE}"/>
          </ac:spMkLst>
        </pc:spChg>
        <pc:picChg chg="add mod">
          <ac:chgData name="Kristina Andersson" userId="16196af9-f20f-48c0-893e-b83606ff4cd8" providerId="ADAL" clId="{BCC16951-13D7-44BD-B1A0-BFE24543BD92}" dt="2025-05-20T11:59:57.792" v="875"/>
          <ac:picMkLst>
            <pc:docMk/>
            <pc:sldMk cId="510402995" sldId="280"/>
            <ac:picMk id="4" creationId="{15C34D40-86BE-A213-C37F-AE7224E8447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C93AEEF-907C-48FB-84ED-1D6E7DAAAF69}" type="datetimeFigureOut">
              <a:rPr lang="da-DK" smtClean="0"/>
              <a:t>28-05-2025</a:t>
            </a:fld>
            <a:endParaRPr lang="da-DK"/>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56639B6-0CDA-47A0-823B-907D401528C8}" type="slidenum">
              <a:rPr lang="da-DK" smtClean="0"/>
              <a:t>‹nr.›</a:t>
            </a:fld>
            <a:endParaRPr lang="da-DK"/>
          </a:p>
        </p:txBody>
      </p:sp>
    </p:spTree>
    <p:extLst>
      <p:ext uri="{BB962C8B-B14F-4D97-AF65-F5344CB8AC3E}">
        <p14:creationId xmlns:p14="http://schemas.microsoft.com/office/powerpoint/2010/main" val="2481460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kern="1200" dirty="0">
                <a:solidFill>
                  <a:schemeClr val="tx1"/>
                </a:solidFill>
                <a:effectLst/>
                <a:latin typeface="+mn-lt"/>
                <a:ea typeface="+mn-ea"/>
                <a:cs typeface="+mn-cs"/>
              </a:rPr>
              <a:t>Undervisningsmateriale til Erhvervsuddannelsernes dag</a:t>
            </a:r>
          </a:p>
          <a:p>
            <a:endParaRPr lang="da-DK" sz="1200" b="0" i="0" kern="1200" dirty="0">
              <a:solidFill>
                <a:schemeClr val="tx1"/>
              </a:solidFill>
              <a:effectLst/>
              <a:latin typeface="+mn-lt"/>
              <a:ea typeface="+mn-ea"/>
              <a:cs typeface="+mn-cs"/>
            </a:endParaRPr>
          </a:p>
          <a:p>
            <a:r>
              <a:rPr lang="da-DK" sz="1200" b="0" i="0" kern="1200" dirty="0">
                <a:solidFill>
                  <a:schemeClr val="tx1"/>
                </a:solidFill>
                <a:effectLst/>
                <a:latin typeface="+mn-lt"/>
                <a:ea typeface="+mn-ea"/>
                <a:cs typeface="+mn-cs"/>
              </a:rPr>
              <a:t>Med </a:t>
            </a:r>
            <a:r>
              <a:rPr lang="da-DK" sz="1200" b="0" i="0" kern="1200" baseline="0" dirty="0">
                <a:solidFill>
                  <a:schemeClr val="tx1"/>
                </a:solidFill>
                <a:effectLst/>
                <a:latin typeface="+mn-lt"/>
                <a:ea typeface="+mn-ea"/>
                <a:cs typeface="+mn-cs"/>
              </a:rPr>
              <a:t>erhvervsuddannelsernes dag</a:t>
            </a:r>
            <a:r>
              <a:rPr lang="da-DK" sz="1200" b="0" i="0" kern="1200" dirty="0">
                <a:solidFill>
                  <a:schemeClr val="tx1"/>
                </a:solidFill>
                <a:effectLst/>
                <a:latin typeface="+mn-lt"/>
                <a:ea typeface="+mn-ea"/>
                <a:cs typeface="+mn-cs"/>
              </a:rPr>
              <a:t> ønsker de tre lokale erhvervsskoler at give elever i 8. klasse, lærere og andre interesserede en introduktion til erhvervsuddannelserne.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kern="1200" dirty="0">
                <a:solidFill>
                  <a:schemeClr val="tx1"/>
                </a:solidFill>
                <a:effectLst/>
                <a:latin typeface="+mn-lt"/>
                <a:ea typeface="+mn-ea"/>
                <a:cs typeface="+mn-cs"/>
              </a:rPr>
              <a:t>Social- og sundhedsskolen Herning, VIA og Herningsholm Erhvervsskole inviterer indenfor til en dag, hvor elever fra 8. klasse, deres lærere og andre interesserede kan opleve de mange lokale erhvervsuddannelser på tæt hold.</a:t>
            </a:r>
          </a:p>
          <a:p>
            <a:endParaRPr lang="da-DK" sz="1200" b="0" i="0" kern="1200" dirty="0">
              <a:solidFill>
                <a:schemeClr val="tx1"/>
              </a:solidFill>
              <a:effectLst/>
              <a:latin typeface="+mn-lt"/>
              <a:ea typeface="+mn-ea"/>
              <a:cs typeface="+mn-cs"/>
            </a:endParaRPr>
          </a:p>
          <a:p>
            <a:r>
              <a:rPr lang="da-DK" sz="1200" b="0" i="0" kern="1200" dirty="0">
                <a:solidFill>
                  <a:schemeClr val="tx1"/>
                </a:solidFill>
                <a:effectLst/>
                <a:latin typeface="+mn-lt"/>
                <a:ea typeface="+mn-ea"/>
                <a:cs typeface="+mn-cs"/>
              </a:rPr>
              <a:t>Erhvervsuddannelsernes dag indgår som et introduktionskursus for eleverne i 8. klasse. </a:t>
            </a:r>
          </a:p>
          <a:p>
            <a:endParaRPr lang="da-DK" sz="1200" b="0" i="0" kern="1200" dirty="0">
              <a:solidFill>
                <a:schemeClr val="tx1"/>
              </a:solidFill>
              <a:effectLst/>
              <a:latin typeface="+mn-lt"/>
              <a:ea typeface="+mn-ea"/>
              <a:cs typeface="+mn-cs"/>
            </a:endParaRPr>
          </a:p>
          <a:p>
            <a:r>
              <a:rPr lang="da-DK" sz="1200" b="0" i="0" kern="1200" dirty="0">
                <a:solidFill>
                  <a:schemeClr val="tx1"/>
                </a:solidFill>
                <a:effectLst/>
                <a:latin typeface="+mn-lt"/>
                <a:ea typeface="+mn-ea"/>
                <a:cs typeface="+mn-cs"/>
              </a:rPr>
              <a:t>På dagen vil der være mulighed for at se, høre om og prøve kræfter med en lang række erhvervsuddannelser og herigennem blandt andet få indsigt i uddannelsernes særlige faglighed, hverdagen på erhvervsskolerne, uddannelsernes indhold og opbygning samt mulighederne for job og videreuddannelse med en erhvervsuddannelse.</a:t>
            </a:r>
          </a:p>
          <a:p>
            <a:endParaRPr lang="da-DK" sz="1200" b="0" i="0" kern="1200" dirty="0">
              <a:solidFill>
                <a:schemeClr val="tx1"/>
              </a:solidFill>
              <a:effectLst/>
              <a:latin typeface="+mn-lt"/>
              <a:ea typeface="+mn-ea"/>
              <a:cs typeface="+mn-cs"/>
            </a:endParaRPr>
          </a:p>
          <a:p>
            <a:r>
              <a:rPr lang="da-DK" sz="1200" b="0" i="0" kern="1200" dirty="0">
                <a:solidFill>
                  <a:schemeClr val="tx1"/>
                </a:solidFill>
                <a:effectLst/>
                <a:latin typeface="+mn-lt"/>
                <a:ea typeface="+mn-ea"/>
                <a:cs typeface="+mn-cs"/>
              </a:rPr>
              <a:t>Undervisningsmaterialet er bygget op efter FØR – UNDER – EFTER tankegangen, hvor klassen sammen bruger 1-2 lektioner på at arbejde med materialet FØR erhvervsuddannelsernes dag for at styrke forforståelsen af dagen og den viden som elever tilegner sig. EFTER materialet behandler og evaluere FØR arbejdet samt selve erhvervsuddannelsernes dag (UNDER).</a:t>
            </a:r>
          </a:p>
        </p:txBody>
      </p:sp>
      <p:sp>
        <p:nvSpPr>
          <p:cNvPr id="4" name="Pladsholder til slidenummer 3"/>
          <p:cNvSpPr>
            <a:spLocks noGrp="1"/>
          </p:cNvSpPr>
          <p:nvPr>
            <p:ph type="sldNum" sz="quarter" idx="10"/>
          </p:nvPr>
        </p:nvSpPr>
        <p:spPr/>
        <p:txBody>
          <a:bodyPr/>
          <a:lstStyle/>
          <a:p>
            <a:fld id="{456639B6-0CDA-47A0-823B-907D401528C8}" type="slidenum">
              <a:rPr lang="da-DK" smtClean="0"/>
              <a:t>1</a:t>
            </a:fld>
            <a:endParaRPr lang="da-DK"/>
          </a:p>
        </p:txBody>
      </p:sp>
    </p:spTree>
    <p:extLst>
      <p:ext uri="{BB962C8B-B14F-4D97-AF65-F5344CB8AC3E}">
        <p14:creationId xmlns:p14="http://schemas.microsoft.com/office/powerpoint/2010/main" val="688721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u="sng" kern="1200" dirty="0">
                <a:solidFill>
                  <a:schemeClr val="tx1"/>
                </a:solidFill>
                <a:effectLst/>
                <a:latin typeface="+mn-lt"/>
                <a:ea typeface="+mn-ea"/>
                <a:cs typeface="+mn-cs"/>
              </a:rPr>
              <a:t>Forslag til elevopgave efter</a:t>
            </a:r>
            <a:r>
              <a:rPr lang="da-DK" sz="1200" b="1" u="sng" kern="1200" baseline="0" dirty="0">
                <a:solidFill>
                  <a:schemeClr val="tx1"/>
                </a:solidFill>
                <a:effectLst/>
                <a:latin typeface="+mn-lt"/>
                <a:ea typeface="+mn-ea"/>
                <a:cs typeface="+mn-cs"/>
              </a:rPr>
              <a:t> dagen, 1-2 lektioner:</a:t>
            </a:r>
            <a:endParaRPr lang="da-DK" dirty="0"/>
          </a:p>
          <a:p>
            <a:endParaRPr lang="da-DK" dirty="0"/>
          </a:p>
          <a:p>
            <a:r>
              <a:rPr lang="da-DK" dirty="0"/>
              <a:t>Gentag Brainstormen – finder du på næste slide.</a:t>
            </a:r>
          </a:p>
          <a:p>
            <a:r>
              <a:rPr lang="da-DK" dirty="0"/>
              <a:t>Tal på klassen om jeres udbytte og refleksioner omkring Erhvervsuddannelsernes dag og nyd nogle gode fremlæggelser.</a:t>
            </a:r>
          </a:p>
          <a:p>
            <a:endParaRPr lang="da-DK" dirty="0"/>
          </a:p>
          <a:p>
            <a:endParaRPr lang="da-DK" dirty="0"/>
          </a:p>
        </p:txBody>
      </p:sp>
      <p:sp>
        <p:nvSpPr>
          <p:cNvPr id="4" name="Pladsholder til slidenummer 3"/>
          <p:cNvSpPr>
            <a:spLocks noGrp="1"/>
          </p:cNvSpPr>
          <p:nvPr>
            <p:ph type="sldNum" sz="quarter" idx="5"/>
          </p:nvPr>
        </p:nvSpPr>
        <p:spPr/>
        <p:txBody>
          <a:bodyPr/>
          <a:lstStyle/>
          <a:p>
            <a:fld id="{456639B6-0CDA-47A0-823B-907D401528C8}" type="slidenum">
              <a:rPr lang="da-DK" smtClean="0"/>
              <a:t>10</a:t>
            </a:fld>
            <a:endParaRPr lang="da-DK"/>
          </a:p>
        </p:txBody>
      </p:sp>
    </p:spTree>
    <p:extLst>
      <p:ext uri="{BB962C8B-B14F-4D97-AF65-F5344CB8AC3E}">
        <p14:creationId xmlns:p14="http://schemas.microsoft.com/office/powerpoint/2010/main" val="1963393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Tal om hvilke forskelle I kan se, og om eleverne har tilegnet sig ny viden om nogle erhvervsuddannelser, som de ikke havde på ”FØR Brainstormen”. </a:t>
            </a:r>
          </a:p>
          <a:p>
            <a:r>
              <a:rPr lang="da-DK" dirty="0"/>
              <a:t>Er der måske endda nye helt nye erhvervsuddannelser på Brainstormen?</a:t>
            </a:r>
          </a:p>
          <a:p>
            <a:r>
              <a:rPr lang="da-DK" dirty="0"/>
              <a:t>Sammenlign med FØR Brainstormen.</a:t>
            </a:r>
          </a:p>
        </p:txBody>
      </p:sp>
      <p:sp>
        <p:nvSpPr>
          <p:cNvPr id="4" name="Pladsholder til slidenummer 3"/>
          <p:cNvSpPr>
            <a:spLocks noGrp="1"/>
          </p:cNvSpPr>
          <p:nvPr>
            <p:ph type="sldNum" sz="quarter" idx="5"/>
          </p:nvPr>
        </p:nvSpPr>
        <p:spPr/>
        <p:txBody>
          <a:bodyPr/>
          <a:lstStyle/>
          <a:p>
            <a:fld id="{456639B6-0CDA-47A0-823B-907D401528C8}" type="slidenum">
              <a:rPr lang="da-DK" smtClean="0"/>
              <a:t>11</a:t>
            </a:fld>
            <a:endParaRPr lang="da-DK"/>
          </a:p>
        </p:txBody>
      </p:sp>
    </p:spTree>
    <p:extLst>
      <p:ext uri="{BB962C8B-B14F-4D97-AF65-F5344CB8AC3E}">
        <p14:creationId xmlns:p14="http://schemas.microsoft.com/office/powerpoint/2010/main" val="3464612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456639B6-0CDA-47A0-823B-907D401528C8}" type="slidenum">
              <a:rPr lang="da-DK" smtClean="0"/>
              <a:t>12</a:t>
            </a:fld>
            <a:endParaRPr lang="da-DK"/>
          </a:p>
        </p:txBody>
      </p:sp>
    </p:spTree>
    <p:extLst>
      <p:ext uri="{BB962C8B-B14F-4D97-AF65-F5344CB8AC3E}">
        <p14:creationId xmlns:p14="http://schemas.microsoft.com/office/powerpoint/2010/main" val="2763020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Filmen</a:t>
            </a:r>
            <a:r>
              <a:rPr lang="da-DK" baseline="0" dirty="0"/>
              <a:t> er optaget på erhvervsuddannelsernes dag i 2023, og giver et lille indblik i de oplevelser eleverne har i vente.</a:t>
            </a:r>
          </a:p>
          <a:p>
            <a:endParaRPr lang="da-DK" baseline="0" dirty="0"/>
          </a:p>
          <a:p>
            <a:r>
              <a:rPr lang="da-DK" sz="1200" b="0" i="0" kern="1200" dirty="0">
                <a:solidFill>
                  <a:schemeClr val="tx1"/>
                </a:solidFill>
                <a:effectLst/>
                <a:latin typeface="+mn-lt"/>
                <a:ea typeface="+mn-ea"/>
                <a:cs typeface="+mn-cs"/>
              </a:rPr>
              <a:t>Der er mulighed for at:</a:t>
            </a:r>
          </a:p>
          <a:p>
            <a:pPr marL="171450" indent="-171450">
              <a:buFont typeface="Arial" panose="020B0604020202020204" pitchFamily="34" charset="0"/>
              <a:buChar char="•"/>
            </a:pPr>
            <a:r>
              <a:rPr lang="da-DK" sz="1200" b="0" i="0" kern="1200" dirty="0">
                <a:solidFill>
                  <a:schemeClr val="tx1"/>
                </a:solidFill>
                <a:effectLst/>
                <a:latin typeface="+mn-lt"/>
                <a:ea typeface="+mn-ea"/>
                <a:cs typeface="+mn-cs"/>
              </a:rPr>
              <a:t>Se, høre om og prøve kræfter med mange forskellige erhvervsuddannelser fra erhvervsskolerne</a:t>
            </a:r>
          </a:p>
          <a:p>
            <a:pPr marL="171450" indent="-171450">
              <a:buFont typeface="Arial" panose="020B0604020202020204" pitchFamily="34" charset="0"/>
              <a:buChar char="•"/>
            </a:pPr>
            <a:r>
              <a:rPr lang="da-DK" sz="1200" b="0" i="0" kern="1200" dirty="0">
                <a:solidFill>
                  <a:schemeClr val="tx1"/>
                </a:solidFill>
                <a:effectLst/>
                <a:latin typeface="+mn-lt"/>
                <a:ea typeface="+mn-ea"/>
                <a:cs typeface="+mn-cs"/>
              </a:rPr>
              <a:t>møde elever, lærere og vejledere fra erhvervsskolerne, som kan fortælle om erhvervsuddannelserne og EUX og hverdagen på en erhvervsuddannelse, samt mulighederne for job og videreuddannelse</a:t>
            </a:r>
          </a:p>
          <a:p>
            <a:pPr marL="171450" indent="-171450">
              <a:buFont typeface="Arial" panose="020B0604020202020204" pitchFamily="34" charset="0"/>
              <a:buChar char="•"/>
            </a:pPr>
            <a:r>
              <a:rPr lang="da-DK" sz="1200" b="0" i="0" kern="1200" dirty="0">
                <a:solidFill>
                  <a:schemeClr val="tx1"/>
                </a:solidFill>
                <a:effectLst/>
                <a:latin typeface="+mn-lt"/>
                <a:ea typeface="+mn-ea"/>
                <a:cs typeface="+mn-cs"/>
              </a:rPr>
              <a:t>se erhvervsskoleelever i på deres uddannelser og opleve deres hverdag</a:t>
            </a:r>
          </a:p>
          <a:p>
            <a:pPr marL="171450" indent="-171450">
              <a:buFont typeface="Arial" panose="020B0604020202020204" pitchFamily="34" charset="0"/>
              <a:buChar char="•"/>
            </a:pPr>
            <a:r>
              <a:rPr lang="da-DK" sz="1200" b="0" i="0" kern="1200" dirty="0">
                <a:solidFill>
                  <a:schemeClr val="tx1"/>
                </a:solidFill>
                <a:effectLst/>
                <a:latin typeface="+mn-lt"/>
                <a:ea typeface="+mn-ea"/>
                <a:cs typeface="+mn-cs"/>
              </a:rPr>
              <a:t>få information om erhvervsuddannelserne og EUX</a:t>
            </a:r>
          </a:p>
          <a:p>
            <a:pPr marL="171450" indent="-171450">
              <a:buFont typeface="Arial" panose="020B0604020202020204" pitchFamily="34" charset="0"/>
              <a:buChar char="•"/>
            </a:pPr>
            <a:r>
              <a:rPr lang="da-DK" sz="1200" b="0" i="0" kern="1200" dirty="0">
                <a:solidFill>
                  <a:schemeClr val="tx1"/>
                </a:solidFill>
                <a:effectLst/>
                <a:latin typeface="+mn-lt"/>
                <a:ea typeface="+mn-ea"/>
                <a:cs typeface="+mn-cs"/>
              </a:rPr>
              <a:t>deltage i spændende og udfordrende konkurrencer</a:t>
            </a:r>
            <a:br>
              <a:rPr lang="da-DK" sz="1200" b="0" i="0" kern="1200" dirty="0">
                <a:solidFill>
                  <a:schemeClr val="tx1"/>
                </a:solidFill>
                <a:effectLst/>
                <a:latin typeface="+mn-lt"/>
                <a:ea typeface="+mn-ea"/>
                <a:cs typeface="+mn-cs"/>
              </a:rPr>
            </a:br>
            <a:endParaRPr lang="da-DK" dirty="0"/>
          </a:p>
        </p:txBody>
      </p:sp>
      <p:sp>
        <p:nvSpPr>
          <p:cNvPr id="4" name="Pladsholder til slidenummer 3"/>
          <p:cNvSpPr>
            <a:spLocks noGrp="1"/>
          </p:cNvSpPr>
          <p:nvPr>
            <p:ph type="sldNum" sz="quarter" idx="10"/>
          </p:nvPr>
        </p:nvSpPr>
        <p:spPr/>
        <p:txBody>
          <a:bodyPr/>
          <a:lstStyle/>
          <a:p>
            <a:fld id="{456639B6-0CDA-47A0-823B-907D401528C8}" type="slidenum">
              <a:rPr lang="da-DK" smtClean="0"/>
              <a:t>2</a:t>
            </a:fld>
            <a:endParaRPr lang="da-DK"/>
          </a:p>
        </p:txBody>
      </p:sp>
    </p:spTree>
    <p:extLst>
      <p:ext uri="{BB962C8B-B14F-4D97-AF65-F5344CB8AC3E}">
        <p14:creationId xmlns:p14="http://schemas.microsoft.com/office/powerpoint/2010/main" val="361734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br>
              <a:rPr lang="da-DK" sz="1200" b="0" i="0" kern="1200" dirty="0">
                <a:solidFill>
                  <a:schemeClr val="tx1"/>
                </a:solidFill>
                <a:effectLst/>
                <a:latin typeface="+mn-lt"/>
                <a:ea typeface="+mn-ea"/>
                <a:cs typeface="+mn-cs"/>
              </a:rPr>
            </a:br>
            <a:r>
              <a:rPr lang="da-DK" sz="1200" b="1" i="0" kern="1200" dirty="0">
                <a:solidFill>
                  <a:schemeClr val="tx1"/>
                </a:solidFill>
                <a:effectLst/>
                <a:latin typeface="+mn-lt"/>
                <a:ea typeface="+mn-ea"/>
                <a:cs typeface="+mn-cs"/>
              </a:rPr>
              <a:t>Følgende mål for Uddannelse og Job vil blive opfyldt på dagen:</a:t>
            </a:r>
          </a:p>
          <a:p>
            <a:r>
              <a:rPr lang="da-DK" sz="1200" b="0" i="0" kern="1200" dirty="0">
                <a:solidFill>
                  <a:schemeClr val="tx1"/>
                </a:solidFill>
                <a:effectLst/>
                <a:latin typeface="+mn-lt"/>
                <a:ea typeface="+mn-ea"/>
                <a:cs typeface="+mn-cs"/>
              </a:rPr>
              <a:t>Eleven har viden om sammenhæng mellem karriereveje, personlige værdier, interesser og færdigheder</a:t>
            </a:r>
          </a:p>
          <a:p>
            <a:r>
              <a:rPr lang="da-DK" sz="1200" b="0" i="0" kern="1200" dirty="0">
                <a:solidFill>
                  <a:schemeClr val="tx1"/>
                </a:solidFill>
                <a:effectLst/>
                <a:latin typeface="+mn-lt"/>
                <a:ea typeface="+mn-ea"/>
                <a:cs typeface="+mn-cs"/>
              </a:rPr>
              <a:t>Eleven har viden om uddannelsesveje og senere jobmuligheder lokalt (nationalt og internationalt)</a:t>
            </a:r>
          </a:p>
          <a:p>
            <a:r>
              <a:rPr lang="da-DK" sz="1200" b="0" i="0" kern="1200" dirty="0">
                <a:solidFill>
                  <a:schemeClr val="tx1"/>
                </a:solidFill>
                <a:effectLst/>
                <a:latin typeface="+mn-lt"/>
                <a:ea typeface="+mn-ea"/>
                <a:cs typeface="+mn-cs"/>
              </a:rPr>
              <a:t>Eleven kan vurdere information om uddannelse og job</a:t>
            </a:r>
          </a:p>
          <a:p>
            <a:r>
              <a:rPr lang="da-DK" sz="1200" b="0" i="0" kern="1200" dirty="0">
                <a:solidFill>
                  <a:schemeClr val="tx1"/>
                </a:solidFill>
                <a:effectLst/>
                <a:latin typeface="+mn-lt"/>
                <a:ea typeface="+mn-ea"/>
                <a:cs typeface="+mn-cs"/>
              </a:rPr>
              <a:t>Eleven har viden om indhold og krav i uddannelser og job (og forudsætninger for iværksætteri)</a:t>
            </a:r>
            <a:endParaRPr lang="da-DK" dirty="0"/>
          </a:p>
        </p:txBody>
      </p:sp>
      <p:sp>
        <p:nvSpPr>
          <p:cNvPr id="4" name="Pladsholder til slidenummer 3"/>
          <p:cNvSpPr>
            <a:spLocks noGrp="1"/>
          </p:cNvSpPr>
          <p:nvPr>
            <p:ph type="sldNum" sz="quarter" idx="10"/>
          </p:nvPr>
        </p:nvSpPr>
        <p:spPr/>
        <p:txBody>
          <a:bodyPr/>
          <a:lstStyle/>
          <a:p>
            <a:fld id="{456639B6-0CDA-47A0-823B-907D401528C8}" type="slidenum">
              <a:rPr lang="da-DK" smtClean="0"/>
              <a:t>3</a:t>
            </a:fld>
            <a:endParaRPr lang="da-DK"/>
          </a:p>
        </p:txBody>
      </p:sp>
    </p:spTree>
    <p:extLst>
      <p:ext uri="{BB962C8B-B14F-4D97-AF65-F5344CB8AC3E}">
        <p14:creationId xmlns:p14="http://schemas.microsoft.com/office/powerpoint/2010/main" val="1325650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kern="1200" dirty="0">
                <a:solidFill>
                  <a:schemeClr val="tx1"/>
                </a:solidFill>
                <a:effectLst/>
                <a:latin typeface="+mn-lt"/>
                <a:ea typeface="+mn-ea"/>
                <a:cs typeface="+mn-cs"/>
              </a:rPr>
              <a:t>På dagen står elever, faglærere, vejledere og medarbejdere fra de tre lokale erhvervsskoler klar til at fortælle om deres uddannelser</a:t>
            </a:r>
            <a:r>
              <a:rPr lang="da-DK" sz="1200" b="0" i="0" kern="1200" baseline="0" dirty="0">
                <a:solidFill>
                  <a:schemeClr val="tx1"/>
                </a:solidFill>
                <a:effectLst/>
                <a:latin typeface="+mn-lt"/>
                <a:ea typeface="+mn-ea"/>
                <a:cs typeface="+mn-cs"/>
              </a:rPr>
              <a:t> </a:t>
            </a:r>
            <a:r>
              <a:rPr lang="da-DK" sz="1200" b="0" i="0" kern="1200" dirty="0">
                <a:solidFill>
                  <a:schemeClr val="tx1"/>
                </a:solidFill>
                <a:effectLst/>
                <a:latin typeface="+mn-lt"/>
                <a:ea typeface="+mn-ea"/>
                <a:cs typeface="+mn-cs"/>
              </a:rPr>
              <a:t>og lade grundskoleeleverne prøve kræfter med opgaver og oplevelser fra de mange forskellige lokale erhvervsuddannelser.</a:t>
            </a:r>
          </a:p>
          <a:p>
            <a:endParaRPr lang="da-DK" dirty="0"/>
          </a:p>
        </p:txBody>
      </p:sp>
      <p:sp>
        <p:nvSpPr>
          <p:cNvPr id="4" name="Pladsholder til slidenummer 3"/>
          <p:cNvSpPr>
            <a:spLocks noGrp="1"/>
          </p:cNvSpPr>
          <p:nvPr>
            <p:ph type="sldNum" sz="quarter" idx="5"/>
          </p:nvPr>
        </p:nvSpPr>
        <p:spPr/>
        <p:txBody>
          <a:bodyPr/>
          <a:lstStyle/>
          <a:p>
            <a:fld id="{456639B6-0CDA-47A0-823B-907D401528C8}" type="slidenum">
              <a:rPr lang="da-DK" smtClean="0"/>
              <a:t>4</a:t>
            </a:fld>
            <a:endParaRPr lang="da-DK"/>
          </a:p>
        </p:txBody>
      </p:sp>
    </p:spTree>
    <p:extLst>
      <p:ext uri="{BB962C8B-B14F-4D97-AF65-F5344CB8AC3E}">
        <p14:creationId xmlns:p14="http://schemas.microsoft.com/office/powerpoint/2010/main" val="2397295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b="0" i="0" kern="1200" baseline="0" dirty="0">
              <a:solidFill>
                <a:schemeClr val="tx1"/>
              </a:solidFill>
              <a:effectLst/>
              <a:latin typeface="+mn-lt"/>
              <a:ea typeface="+mn-ea"/>
              <a:cs typeface="+mn-cs"/>
            </a:endParaRPr>
          </a:p>
          <a:p>
            <a:r>
              <a:rPr lang="da-DK" sz="1200" b="0" i="0" kern="1200" baseline="0" dirty="0">
                <a:solidFill>
                  <a:schemeClr val="tx1"/>
                </a:solidFill>
                <a:effectLst/>
                <a:latin typeface="+mn-lt"/>
                <a:ea typeface="+mn-ea"/>
                <a:cs typeface="+mn-cs"/>
              </a:rPr>
              <a:t>Der vil være gode muligheder for at </a:t>
            </a:r>
            <a:r>
              <a:rPr lang="da-DK" sz="1200" b="0" i="0" kern="1200" dirty="0">
                <a:solidFill>
                  <a:schemeClr val="tx1"/>
                </a:solidFill>
                <a:effectLst/>
                <a:latin typeface="+mn-lt"/>
                <a:ea typeface="+mn-ea"/>
                <a:cs typeface="+mn-cs"/>
              </a:rPr>
              <a:t>snakke med både erhvervsskoleeleverne om deres uddannelser</a:t>
            </a:r>
            <a:r>
              <a:rPr lang="da-DK" sz="1200" b="0" i="0" kern="1200" baseline="0" dirty="0">
                <a:solidFill>
                  <a:schemeClr val="tx1"/>
                </a:solidFill>
                <a:effectLst/>
                <a:latin typeface="+mn-lt"/>
                <a:ea typeface="+mn-ea"/>
                <a:cs typeface="+mn-cs"/>
              </a:rPr>
              <a:t> og deres uddannelsesvalg og med </a:t>
            </a:r>
            <a:r>
              <a:rPr lang="da-DK" sz="1200" b="0" i="0" kern="1200" dirty="0">
                <a:solidFill>
                  <a:schemeClr val="tx1"/>
                </a:solidFill>
                <a:effectLst/>
                <a:latin typeface="+mn-lt"/>
                <a:ea typeface="+mn-ea"/>
                <a:cs typeface="+mn-cs"/>
              </a:rPr>
              <a:t>erhvervsskolelærere om krav og forventninger, samt høre oplæg om erhvervsuddannelserne.</a:t>
            </a:r>
            <a:endParaRPr lang="da-DK" dirty="0"/>
          </a:p>
        </p:txBody>
      </p:sp>
      <p:sp>
        <p:nvSpPr>
          <p:cNvPr id="4" name="Pladsholder til slidenummer 3"/>
          <p:cNvSpPr>
            <a:spLocks noGrp="1"/>
          </p:cNvSpPr>
          <p:nvPr>
            <p:ph type="sldNum" sz="quarter" idx="5"/>
          </p:nvPr>
        </p:nvSpPr>
        <p:spPr/>
        <p:txBody>
          <a:bodyPr/>
          <a:lstStyle/>
          <a:p>
            <a:fld id="{456639B6-0CDA-47A0-823B-907D401528C8}" type="slidenum">
              <a:rPr lang="da-DK" smtClean="0"/>
              <a:t>5</a:t>
            </a:fld>
            <a:endParaRPr lang="da-DK"/>
          </a:p>
        </p:txBody>
      </p:sp>
    </p:spTree>
    <p:extLst>
      <p:ext uri="{BB962C8B-B14F-4D97-AF65-F5344CB8AC3E}">
        <p14:creationId xmlns:p14="http://schemas.microsoft.com/office/powerpoint/2010/main" val="597657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Her kan du som lærer selv vise</a:t>
            </a:r>
            <a:r>
              <a:rPr lang="da-DK" baseline="0" dirty="0"/>
              <a:t> din klasses program.</a:t>
            </a:r>
          </a:p>
        </p:txBody>
      </p:sp>
      <p:sp>
        <p:nvSpPr>
          <p:cNvPr id="4" name="Pladsholder til slidenummer 3"/>
          <p:cNvSpPr>
            <a:spLocks noGrp="1"/>
          </p:cNvSpPr>
          <p:nvPr>
            <p:ph type="sldNum" sz="quarter" idx="10"/>
          </p:nvPr>
        </p:nvSpPr>
        <p:spPr/>
        <p:txBody>
          <a:bodyPr/>
          <a:lstStyle/>
          <a:p>
            <a:fld id="{456639B6-0CDA-47A0-823B-907D401528C8}" type="slidenum">
              <a:rPr lang="da-DK" smtClean="0"/>
              <a:t>6</a:t>
            </a:fld>
            <a:endParaRPr lang="da-DK"/>
          </a:p>
        </p:txBody>
      </p:sp>
    </p:spTree>
    <p:extLst>
      <p:ext uri="{BB962C8B-B14F-4D97-AF65-F5344CB8AC3E}">
        <p14:creationId xmlns:p14="http://schemas.microsoft.com/office/powerpoint/2010/main" val="4037417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Fælles brainstorm på klassen.</a:t>
            </a:r>
          </a:p>
          <a:p>
            <a:pPr marL="171450" indent="-171450">
              <a:buFontTx/>
              <a:buChar char="-"/>
            </a:pPr>
            <a:r>
              <a:rPr lang="da-DK" dirty="0"/>
              <a:t>Hvad kan man blive?</a:t>
            </a:r>
          </a:p>
          <a:p>
            <a:pPr marL="171450" indent="-171450">
              <a:buFontTx/>
              <a:buChar char="-"/>
            </a:pPr>
            <a:r>
              <a:rPr lang="da-DK" dirty="0"/>
              <a:t>Hvilke af disse fagligheder tror I man kan tage på en erhvervsuddannelse?</a:t>
            </a:r>
          </a:p>
          <a:p>
            <a:pPr marL="171450" indent="-171450">
              <a:buFontTx/>
              <a:buChar char="-"/>
            </a:pPr>
            <a:endParaRPr lang="da-DK" dirty="0"/>
          </a:p>
          <a:p>
            <a:pPr marL="0" indent="0">
              <a:buFontTx/>
              <a:buNone/>
            </a:pPr>
            <a:r>
              <a:rPr lang="da-DK" dirty="0"/>
              <a:t>HUSK! At tage et foto af brainstormen til senere brug.</a:t>
            </a:r>
          </a:p>
          <a:p>
            <a:pPr marL="0" indent="0">
              <a:buFontTx/>
              <a:buNone/>
            </a:pPr>
            <a:endParaRPr lang="da-DK" dirty="0"/>
          </a:p>
          <a:p>
            <a:pPr marL="0" indent="0">
              <a:buFontTx/>
              <a:buNone/>
            </a:pPr>
            <a:r>
              <a:rPr lang="da-DK" dirty="0"/>
              <a:t>Klassen deles op i grupper a´3 elever og erhvervsuddannelserne fordeles lige i blandt grupperne.</a:t>
            </a:r>
          </a:p>
        </p:txBody>
      </p:sp>
      <p:sp>
        <p:nvSpPr>
          <p:cNvPr id="4" name="Pladsholder til slidenummer 3"/>
          <p:cNvSpPr>
            <a:spLocks noGrp="1"/>
          </p:cNvSpPr>
          <p:nvPr>
            <p:ph type="sldNum" sz="quarter" idx="5"/>
          </p:nvPr>
        </p:nvSpPr>
        <p:spPr/>
        <p:txBody>
          <a:bodyPr/>
          <a:lstStyle/>
          <a:p>
            <a:fld id="{456639B6-0CDA-47A0-823B-907D401528C8}" type="slidenum">
              <a:rPr lang="da-DK" smtClean="0"/>
              <a:t>7</a:t>
            </a:fld>
            <a:endParaRPr lang="da-DK"/>
          </a:p>
        </p:txBody>
      </p:sp>
    </p:spTree>
    <p:extLst>
      <p:ext uri="{BB962C8B-B14F-4D97-AF65-F5344CB8AC3E}">
        <p14:creationId xmlns:p14="http://schemas.microsoft.com/office/powerpoint/2010/main" val="3125068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u="sng" kern="1200" dirty="0">
                <a:solidFill>
                  <a:schemeClr val="tx1"/>
                </a:solidFill>
                <a:effectLst/>
                <a:latin typeface="+mn-lt"/>
                <a:ea typeface="+mn-ea"/>
                <a:cs typeface="+mn-cs"/>
              </a:rPr>
              <a:t>Forslag til elevopgave før</a:t>
            </a:r>
            <a:r>
              <a:rPr lang="da-DK" sz="1200" b="1" u="sng" kern="1200" baseline="0" dirty="0">
                <a:solidFill>
                  <a:schemeClr val="tx1"/>
                </a:solidFill>
                <a:effectLst/>
                <a:latin typeface="+mn-lt"/>
                <a:ea typeface="+mn-ea"/>
                <a:cs typeface="+mn-cs"/>
              </a:rPr>
              <a:t> dagen, 1-2 lektioner:</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Eleverne undersøger uddannelser på ug.dk, så de efter besøget på Erhvervsuddannelsernes dag på klassen kan lave en lille 5-10 min fremlæggelse, om de uddannelser de har oplevet og undersøgt.</a:t>
            </a:r>
            <a:r>
              <a:rPr lang="da-DK" sz="1200" kern="1200" baseline="0" dirty="0">
                <a:solidFill>
                  <a:schemeClr val="tx1"/>
                </a:solidFill>
                <a:effectLst/>
                <a:latin typeface="+mn-lt"/>
                <a:ea typeface="+mn-ea"/>
                <a:cs typeface="+mn-cs"/>
              </a:rPr>
              <a:t> </a:t>
            </a:r>
          </a:p>
          <a:p>
            <a:endParaRPr lang="da-DK" sz="1200" kern="1200" baseline="0" dirty="0">
              <a:solidFill>
                <a:schemeClr val="tx1"/>
              </a:solidFill>
              <a:effectLst/>
              <a:latin typeface="+mn-lt"/>
              <a:ea typeface="+mn-ea"/>
              <a:cs typeface="+mn-cs"/>
            </a:endParaRPr>
          </a:p>
          <a:p>
            <a:r>
              <a:rPr lang="da-DK" sz="1200" kern="1200" baseline="0" dirty="0">
                <a:solidFill>
                  <a:schemeClr val="tx1"/>
                </a:solidFill>
                <a:effectLst/>
                <a:latin typeface="+mn-lt"/>
                <a:ea typeface="+mn-ea"/>
                <a:cs typeface="+mn-cs"/>
              </a:rPr>
              <a:t>Se yderligere information i lærervejledningen.</a:t>
            </a:r>
            <a:endParaRPr lang="da-DK" dirty="0"/>
          </a:p>
        </p:txBody>
      </p:sp>
      <p:sp>
        <p:nvSpPr>
          <p:cNvPr id="4" name="Pladsholder til slidenummer 3"/>
          <p:cNvSpPr>
            <a:spLocks noGrp="1"/>
          </p:cNvSpPr>
          <p:nvPr>
            <p:ph type="sldNum" sz="quarter" idx="10"/>
          </p:nvPr>
        </p:nvSpPr>
        <p:spPr/>
        <p:txBody>
          <a:bodyPr/>
          <a:lstStyle/>
          <a:p>
            <a:fld id="{456639B6-0CDA-47A0-823B-907D401528C8}" type="slidenum">
              <a:rPr lang="da-DK" smtClean="0"/>
              <a:t>8</a:t>
            </a:fld>
            <a:endParaRPr lang="da-DK"/>
          </a:p>
        </p:txBody>
      </p:sp>
    </p:spTree>
    <p:extLst>
      <p:ext uri="{BB962C8B-B14F-4D97-AF65-F5344CB8AC3E}">
        <p14:creationId xmlns:p14="http://schemas.microsoft.com/office/powerpoint/2010/main" val="2357529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u="sng" dirty="0"/>
              <a:t>Forslag</a:t>
            </a:r>
            <a:r>
              <a:rPr lang="da-DK" b="1" u="sng" baseline="0" dirty="0"/>
              <a:t> til elevopgave på dagen</a:t>
            </a:r>
          </a:p>
          <a:p>
            <a:endParaRPr lang="da-DK" baseline="0" dirty="0"/>
          </a:p>
          <a:p>
            <a:r>
              <a:rPr lang="da-DK" baseline="0" dirty="0"/>
              <a:t>Husk det er VIGTIGT at få tilladelse til at tage billeder og filme.</a:t>
            </a:r>
          </a:p>
          <a:p>
            <a:endParaRPr lang="da-DK" dirty="0"/>
          </a:p>
        </p:txBody>
      </p:sp>
      <p:sp>
        <p:nvSpPr>
          <p:cNvPr id="4" name="Pladsholder til slidenummer 3"/>
          <p:cNvSpPr>
            <a:spLocks noGrp="1"/>
          </p:cNvSpPr>
          <p:nvPr>
            <p:ph type="sldNum" sz="quarter" idx="10"/>
          </p:nvPr>
        </p:nvSpPr>
        <p:spPr/>
        <p:txBody>
          <a:bodyPr/>
          <a:lstStyle/>
          <a:p>
            <a:fld id="{456639B6-0CDA-47A0-823B-907D401528C8}" type="slidenum">
              <a:rPr lang="da-DK" smtClean="0"/>
              <a:t>9</a:t>
            </a:fld>
            <a:endParaRPr lang="da-DK"/>
          </a:p>
        </p:txBody>
      </p:sp>
    </p:spTree>
    <p:extLst>
      <p:ext uri="{BB962C8B-B14F-4D97-AF65-F5344CB8AC3E}">
        <p14:creationId xmlns:p14="http://schemas.microsoft.com/office/powerpoint/2010/main" val="3786995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p:cNvSpPr>
            <a:spLocks noGrp="1"/>
          </p:cNvSpPr>
          <p:nvPr>
            <p:ph type="dt" sz="half" idx="10"/>
          </p:nvPr>
        </p:nvSpPr>
        <p:spPr/>
        <p:txBody>
          <a:bodyPr/>
          <a:lstStyle/>
          <a:p>
            <a:fld id="{9DD78C80-3D77-43E1-8C64-BBC87300F88A}" type="datetimeFigureOut">
              <a:rPr lang="da-DK" smtClean="0"/>
              <a:t>28-05-2025</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61540CDF-7196-4E39-8B9C-21A6C3188681}" type="slidenum">
              <a:rPr lang="da-DK" smtClean="0"/>
              <a:t>‹nr.›</a:t>
            </a:fld>
            <a:endParaRPr lang="da-DK"/>
          </a:p>
        </p:txBody>
      </p:sp>
    </p:spTree>
    <p:extLst>
      <p:ext uri="{BB962C8B-B14F-4D97-AF65-F5344CB8AC3E}">
        <p14:creationId xmlns:p14="http://schemas.microsoft.com/office/powerpoint/2010/main" val="2634813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9DD78C80-3D77-43E1-8C64-BBC87300F88A}" type="datetimeFigureOut">
              <a:rPr lang="da-DK" smtClean="0"/>
              <a:t>28-05-2025</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61540CDF-7196-4E39-8B9C-21A6C3188681}" type="slidenum">
              <a:rPr lang="da-DK" smtClean="0"/>
              <a:t>‹nr.›</a:t>
            </a:fld>
            <a:endParaRPr lang="da-DK"/>
          </a:p>
        </p:txBody>
      </p:sp>
    </p:spTree>
    <p:extLst>
      <p:ext uri="{BB962C8B-B14F-4D97-AF65-F5344CB8AC3E}">
        <p14:creationId xmlns:p14="http://schemas.microsoft.com/office/powerpoint/2010/main" val="942126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9DD78C80-3D77-43E1-8C64-BBC87300F88A}" type="datetimeFigureOut">
              <a:rPr lang="da-DK" smtClean="0"/>
              <a:t>28-05-2025</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61540CDF-7196-4E39-8B9C-21A6C3188681}" type="slidenum">
              <a:rPr lang="da-DK" smtClean="0"/>
              <a:t>‹nr.›</a:t>
            </a:fld>
            <a:endParaRPr lang="da-DK"/>
          </a:p>
        </p:txBody>
      </p:sp>
    </p:spTree>
    <p:extLst>
      <p:ext uri="{BB962C8B-B14F-4D97-AF65-F5344CB8AC3E}">
        <p14:creationId xmlns:p14="http://schemas.microsoft.com/office/powerpoint/2010/main" val="2596552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9DD78C80-3D77-43E1-8C64-BBC87300F88A}" type="datetimeFigureOut">
              <a:rPr lang="da-DK" smtClean="0"/>
              <a:t>28-05-2025</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61540CDF-7196-4E39-8B9C-21A6C3188681}" type="slidenum">
              <a:rPr lang="da-DK" smtClean="0"/>
              <a:t>‹nr.›</a:t>
            </a:fld>
            <a:endParaRPr lang="da-DK"/>
          </a:p>
        </p:txBody>
      </p:sp>
    </p:spTree>
    <p:extLst>
      <p:ext uri="{BB962C8B-B14F-4D97-AF65-F5344CB8AC3E}">
        <p14:creationId xmlns:p14="http://schemas.microsoft.com/office/powerpoint/2010/main" val="2867693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a:t>Klik for at redigere i master</a:t>
            </a:r>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typografien i masterens</a:t>
            </a:r>
          </a:p>
        </p:txBody>
      </p:sp>
      <p:sp>
        <p:nvSpPr>
          <p:cNvPr id="4" name="Pladsholder til dato 3"/>
          <p:cNvSpPr>
            <a:spLocks noGrp="1"/>
          </p:cNvSpPr>
          <p:nvPr>
            <p:ph type="dt" sz="half" idx="10"/>
          </p:nvPr>
        </p:nvSpPr>
        <p:spPr/>
        <p:txBody>
          <a:bodyPr/>
          <a:lstStyle/>
          <a:p>
            <a:fld id="{9DD78C80-3D77-43E1-8C64-BBC87300F88A}" type="datetimeFigureOut">
              <a:rPr lang="da-DK" smtClean="0"/>
              <a:t>28-05-2025</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61540CDF-7196-4E39-8B9C-21A6C3188681}" type="slidenum">
              <a:rPr lang="da-DK" smtClean="0"/>
              <a:t>‹nr.›</a:t>
            </a:fld>
            <a:endParaRPr lang="da-DK"/>
          </a:p>
        </p:txBody>
      </p:sp>
    </p:spTree>
    <p:extLst>
      <p:ext uri="{BB962C8B-B14F-4D97-AF65-F5344CB8AC3E}">
        <p14:creationId xmlns:p14="http://schemas.microsoft.com/office/powerpoint/2010/main" val="1212231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838200" y="1825625"/>
            <a:ext cx="51816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72200" y="1825625"/>
            <a:ext cx="51816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9DD78C80-3D77-43E1-8C64-BBC87300F88A}" type="datetimeFigureOut">
              <a:rPr lang="da-DK" smtClean="0"/>
              <a:t>28-05-2025</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61540CDF-7196-4E39-8B9C-21A6C3188681}" type="slidenum">
              <a:rPr lang="da-DK" smtClean="0"/>
              <a:t>‹nr.›</a:t>
            </a:fld>
            <a:endParaRPr lang="da-DK"/>
          </a:p>
        </p:txBody>
      </p:sp>
    </p:spTree>
    <p:extLst>
      <p:ext uri="{BB962C8B-B14F-4D97-AF65-F5344CB8AC3E}">
        <p14:creationId xmlns:p14="http://schemas.microsoft.com/office/powerpoint/2010/main" val="3307622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a:t>Klik for at redigere i master</a:t>
            </a:r>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4" name="Pladsholder til indhold 3"/>
          <p:cNvSpPr>
            <a:spLocks noGrp="1"/>
          </p:cNvSpPr>
          <p:nvPr>
            <p:ph sz="half" idx="2"/>
          </p:nvPr>
        </p:nvSpPr>
        <p:spPr>
          <a:xfrm>
            <a:off x="839788" y="2505075"/>
            <a:ext cx="5157787"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6" name="Pladsholder til indhold 5"/>
          <p:cNvSpPr>
            <a:spLocks noGrp="1"/>
          </p:cNvSpPr>
          <p:nvPr>
            <p:ph sz="quarter" idx="4"/>
          </p:nvPr>
        </p:nvSpPr>
        <p:spPr>
          <a:xfrm>
            <a:off x="6172200" y="2505075"/>
            <a:ext cx="5183188"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9DD78C80-3D77-43E1-8C64-BBC87300F88A}" type="datetimeFigureOut">
              <a:rPr lang="da-DK" smtClean="0"/>
              <a:t>28-05-2025</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61540CDF-7196-4E39-8B9C-21A6C3188681}" type="slidenum">
              <a:rPr lang="da-DK" smtClean="0"/>
              <a:t>‹nr.›</a:t>
            </a:fld>
            <a:endParaRPr lang="da-DK"/>
          </a:p>
        </p:txBody>
      </p:sp>
    </p:spTree>
    <p:extLst>
      <p:ext uri="{BB962C8B-B14F-4D97-AF65-F5344CB8AC3E}">
        <p14:creationId xmlns:p14="http://schemas.microsoft.com/office/powerpoint/2010/main" val="2408426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9DD78C80-3D77-43E1-8C64-BBC87300F88A}" type="datetimeFigureOut">
              <a:rPr lang="da-DK" smtClean="0"/>
              <a:t>28-05-2025</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61540CDF-7196-4E39-8B9C-21A6C3188681}" type="slidenum">
              <a:rPr lang="da-DK" smtClean="0"/>
              <a:t>‹nr.›</a:t>
            </a:fld>
            <a:endParaRPr lang="da-DK"/>
          </a:p>
        </p:txBody>
      </p:sp>
    </p:spTree>
    <p:extLst>
      <p:ext uri="{BB962C8B-B14F-4D97-AF65-F5344CB8AC3E}">
        <p14:creationId xmlns:p14="http://schemas.microsoft.com/office/powerpoint/2010/main" val="3003203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9DD78C80-3D77-43E1-8C64-BBC87300F88A}" type="datetimeFigureOut">
              <a:rPr lang="da-DK" smtClean="0"/>
              <a:t>28-05-2025</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61540CDF-7196-4E39-8B9C-21A6C3188681}" type="slidenum">
              <a:rPr lang="da-DK" smtClean="0"/>
              <a:t>‹nr.›</a:t>
            </a:fld>
            <a:endParaRPr lang="da-DK"/>
          </a:p>
        </p:txBody>
      </p:sp>
    </p:spTree>
    <p:extLst>
      <p:ext uri="{BB962C8B-B14F-4D97-AF65-F5344CB8AC3E}">
        <p14:creationId xmlns:p14="http://schemas.microsoft.com/office/powerpoint/2010/main" val="3558067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Pladsholder til dato 4"/>
          <p:cNvSpPr>
            <a:spLocks noGrp="1"/>
          </p:cNvSpPr>
          <p:nvPr>
            <p:ph type="dt" sz="half" idx="10"/>
          </p:nvPr>
        </p:nvSpPr>
        <p:spPr/>
        <p:txBody>
          <a:bodyPr/>
          <a:lstStyle/>
          <a:p>
            <a:fld id="{9DD78C80-3D77-43E1-8C64-BBC87300F88A}" type="datetimeFigureOut">
              <a:rPr lang="da-DK" smtClean="0"/>
              <a:t>28-05-2025</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61540CDF-7196-4E39-8B9C-21A6C3188681}" type="slidenum">
              <a:rPr lang="da-DK" smtClean="0"/>
              <a:t>‹nr.›</a:t>
            </a:fld>
            <a:endParaRPr lang="da-DK"/>
          </a:p>
        </p:txBody>
      </p:sp>
    </p:spTree>
    <p:extLst>
      <p:ext uri="{BB962C8B-B14F-4D97-AF65-F5344CB8AC3E}">
        <p14:creationId xmlns:p14="http://schemas.microsoft.com/office/powerpoint/2010/main" val="1478580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Pladsholder til dato 4"/>
          <p:cNvSpPr>
            <a:spLocks noGrp="1"/>
          </p:cNvSpPr>
          <p:nvPr>
            <p:ph type="dt" sz="half" idx="10"/>
          </p:nvPr>
        </p:nvSpPr>
        <p:spPr/>
        <p:txBody>
          <a:bodyPr/>
          <a:lstStyle/>
          <a:p>
            <a:fld id="{9DD78C80-3D77-43E1-8C64-BBC87300F88A}" type="datetimeFigureOut">
              <a:rPr lang="da-DK" smtClean="0"/>
              <a:t>28-05-2025</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61540CDF-7196-4E39-8B9C-21A6C3188681}" type="slidenum">
              <a:rPr lang="da-DK" smtClean="0"/>
              <a:t>‹nr.›</a:t>
            </a:fld>
            <a:endParaRPr lang="da-DK"/>
          </a:p>
        </p:txBody>
      </p:sp>
    </p:spTree>
    <p:extLst>
      <p:ext uri="{BB962C8B-B14F-4D97-AF65-F5344CB8AC3E}">
        <p14:creationId xmlns:p14="http://schemas.microsoft.com/office/powerpoint/2010/main" val="2683872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D78C80-3D77-43E1-8C64-BBC87300F88A}" type="datetimeFigureOut">
              <a:rPr lang="da-DK" smtClean="0"/>
              <a:t>28-05-2025</a:t>
            </a:fld>
            <a:endParaRPr lang="da-DK"/>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540CDF-7196-4E39-8B9C-21A6C3188681}" type="slidenum">
              <a:rPr lang="da-DK" smtClean="0"/>
              <a:t>‹nr.›</a:t>
            </a:fld>
            <a:endParaRPr lang="da-DK"/>
          </a:p>
        </p:txBody>
      </p:sp>
    </p:spTree>
    <p:extLst>
      <p:ext uri="{BB962C8B-B14F-4D97-AF65-F5344CB8AC3E}">
        <p14:creationId xmlns:p14="http://schemas.microsoft.com/office/powerpoint/2010/main" val="13624410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1.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hyperlink" Target="https://youtu.be/0TgvHV7_uNE"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tekst, Font/skrifttype, Grafik, logo&#10;&#10;Indhold genereret af kunstig intelligens kan være forkert.">
            <a:extLst>
              <a:ext uri="{FF2B5EF4-FFF2-40B4-BE49-F238E27FC236}">
                <a16:creationId xmlns:a16="http://schemas.microsoft.com/office/drawing/2014/main" id="{EC10C317-5716-3623-4906-2261CC469A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881" y="0"/>
            <a:ext cx="10486238" cy="6858000"/>
          </a:xfrm>
          <a:prstGeom prst="rect">
            <a:avLst/>
          </a:prstGeom>
        </p:spPr>
      </p:pic>
      <p:sp>
        <p:nvSpPr>
          <p:cNvPr id="7" name="Undertitel 6">
            <a:extLst>
              <a:ext uri="{FF2B5EF4-FFF2-40B4-BE49-F238E27FC236}">
                <a16:creationId xmlns:a16="http://schemas.microsoft.com/office/drawing/2014/main" id="{D50A8F55-019D-D184-FC3E-CBBD60463FBC}"/>
              </a:ext>
            </a:extLst>
          </p:cNvPr>
          <p:cNvSpPr>
            <a:spLocks noGrp="1"/>
          </p:cNvSpPr>
          <p:nvPr>
            <p:ph type="subTitle" idx="1"/>
          </p:nvPr>
        </p:nvSpPr>
        <p:spPr/>
        <p:txBody>
          <a:bodyPr/>
          <a:lstStyle/>
          <a:p>
            <a:endParaRPr lang="da-DK"/>
          </a:p>
        </p:txBody>
      </p:sp>
      <p:sp>
        <p:nvSpPr>
          <p:cNvPr id="8" name="Tekstfelt 7">
            <a:extLst>
              <a:ext uri="{FF2B5EF4-FFF2-40B4-BE49-F238E27FC236}">
                <a16:creationId xmlns:a16="http://schemas.microsoft.com/office/drawing/2014/main" id="{E7ED2CAE-42E2-5745-D2B2-A65DF810FE0B}"/>
              </a:ext>
            </a:extLst>
          </p:cNvPr>
          <p:cNvSpPr txBox="1"/>
          <p:nvPr/>
        </p:nvSpPr>
        <p:spPr>
          <a:xfrm>
            <a:off x="-1" y="6350128"/>
            <a:ext cx="12192000" cy="108000"/>
          </a:xfrm>
          <a:prstGeom prst="rect">
            <a:avLst/>
          </a:prstGeom>
          <a:solidFill>
            <a:srgbClr val="FD9A2F"/>
          </a:solidFill>
        </p:spPr>
        <p:txBody>
          <a:bodyPr wrap="square" rtlCol="0">
            <a:spAutoFit/>
          </a:bodyPr>
          <a:lstStyle/>
          <a:p>
            <a:endParaRPr lang="da-DK" dirty="0"/>
          </a:p>
        </p:txBody>
      </p:sp>
      <p:sp>
        <p:nvSpPr>
          <p:cNvPr id="12" name="Undertitel 2">
            <a:extLst>
              <a:ext uri="{FF2B5EF4-FFF2-40B4-BE49-F238E27FC236}">
                <a16:creationId xmlns:a16="http://schemas.microsoft.com/office/drawing/2014/main" id="{16BDC83E-DC87-FF80-DB10-744948EBAF38}"/>
              </a:ext>
            </a:extLst>
          </p:cNvPr>
          <p:cNvSpPr txBox="1">
            <a:spLocks/>
          </p:cNvSpPr>
          <p:nvPr/>
        </p:nvSpPr>
        <p:spPr>
          <a:xfrm>
            <a:off x="-2" y="6572249"/>
            <a:ext cx="12192001" cy="28575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1100" dirty="0"/>
              <a:t>Udarbejdet af Herningsholm Erhvervsskole &amp; Gymnasier</a:t>
            </a:r>
          </a:p>
        </p:txBody>
      </p:sp>
    </p:spTree>
    <p:extLst>
      <p:ext uri="{BB962C8B-B14F-4D97-AF65-F5344CB8AC3E}">
        <p14:creationId xmlns:p14="http://schemas.microsoft.com/office/powerpoint/2010/main" val="2685290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Et billede, der indeholder tekst, Font/skrifttype, Grafik, logo">
            <a:extLst>
              <a:ext uri="{FF2B5EF4-FFF2-40B4-BE49-F238E27FC236}">
                <a16:creationId xmlns:a16="http://schemas.microsoft.com/office/drawing/2014/main" id="{346D89D8-E531-4A7A-CBEF-57913E18F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3484" y="651763"/>
            <a:ext cx="1993160" cy="1303527"/>
          </a:xfrm>
          <a:prstGeom prst="rect">
            <a:avLst/>
          </a:prstGeom>
        </p:spPr>
      </p:pic>
      <p:sp>
        <p:nvSpPr>
          <p:cNvPr id="3" name="Tekstfelt 2">
            <a:extLst>
              <a:ext uri="{FF2B5EF4-FFF2-40B4-BE49-F238E27FC236}">
                <a16:creationId xmlns:a16="http://schemas.microsoft.com/office/drawing/2014/main" id="{A2728FAC-060B-06D9-4704-9B7AFD09C0AF}"/>
              </a:ext>
            </a:extLst>
          </p:cNvPr>
          <p:cNvSpPr txBox="1"/>
          <p:nvPr/>
        </p:nvSpPr>
        <p:spPr>
          <a:xfrm>
            <a:off x="-1" y="6350128"/>
            <a:ext cx="12192000" cy="108000"/>
          </a:xfrm>
          <a:prstGeom prst="rect">
            <a:avLst/>
          </a:prstGeom>
          <a:solidFill>
            <a:srgbClr val="FD9A2F"/>
          </a:solidFill>
        </p:spPr>
        <p:txBody>
          <a:bodyPr wrap="square" rtlCol="0">
            <a:spAutoFit/>
          </a:bodyPr>
          <a:lstStyle/>
          <a:p>
            <a:endParaRPr lang="da-DK" dirty="0"/>
          </a:p>
        </p:txBody>
      </p:sp>
      <p:sp>
        <p:nvSpPr>
          <p:cNvPr id="4" name="Undertitel 2">
            <a:extLst>
              <a:ext uri="{FF2B5EF4-FFF2-40B4-BE49-F238E27FC236}">
                <a16:creationId xmlns:a16="http://schemas.microsoft.com/office/drawing/2014/main" id="{2F9EA7CC-9DFF-80C8-BA1F-3A203D82AE31}"/>
              </a:ext>
            </a:extLst>
          </p:cNvPr>
          <p:cNvSpPr txBox="1">
            <a:spLocks/>
          </p:cNvSpPr>
          <p:nvPr/>
        </p:nvSpPr>
        <p:spPr>
          <a:xfrm>
            <a:off x="-2" y="6572249"/>
            <a:ext cx="12192001" cy="28575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1100" dirty="0"/>
              <a:t>Udarbejdet af Herningsholm Erhvervsskole &amp; Gymnasier</a:t>
            </a:r>
          </a:p>
        </p:txBody>
      </p:sp>
      <p:sp>
        <p:nvSpPr>
          <p:cNvPr id="5" name="Tekstfelt 4">
            <a:extLst>
              <a:ext uri="{FF2B5EF4-FFF2-40B4-BE49-F238E27FC236}">
                <a16:creationId xmlns:a16="http://schemas.microsoft.com/office/drawing/2014/main" id="{4AA7C55B-32E7-35CA-5D3E-B44107548AF0}"/>
              </a:ext>
            </a:extLst>
          </p:cNvPr>
          <p:cNvSpPr txBox="1"/>
          <p:nvPr/>
        </p:nvSpPr>
        <p:spPr>
          <a:xfrm>
            <a:off x="435356" y="1601347"/>
            <a:ext cx="10316029" cy="707886"/>
          </a:xfrm>
          <a:prstGeom prst="rect">
            <a:avLst/>
          </a:prstGeom>
          <a:noFill/>
        </p:spPr>
        <p:txBody>
          <a:bodyPr wrap="none" rtlCol="0">
            <a:spAutoFit/>
          </a:bodyPr>
          <a:lstStyle/>
          <a:p>
            <a:r>
              <a:rPr lang="da-DK" sz="4000" dirty="0">
                <a:latin typeface="Calibri" panose="020F0502020204030204" pitchFamily="34" charset="0"/>
                <a:cs typeface="Calibri" panose="020F0502020204030204" pitchFamily="34" charset="0"/>
              </a:rPr>
              <a:t>Elevopgave -</a:t>
            </a:r>
            <a:r>
              <a:rPr lang="da-DK" sz="4000" u="sng" dirty="0">
                <a:latin typeface="Calibri" panose="020F0502020204030204" pitchFamily="34" charset="0"/>
                <a:cs typeface="Calibri" panose="020F0502020204030204" pitchFamily="34" charset="0"/>
              </a:rPr>
              <a:t>EFTER</a:t>
            </a:r>
            <a:r>
              <a:rPr lang="da-DK" sz="4000" dirty="0">
                <a:latin typeface="Calibri" panose="020F0502020204030204" pitchFamily="34" charset="0"/>
                <a:cs typeface="Calibri" panose="020F0502020204030204" pitchFamily="34" charset="0"/>
              </a:rPr>
              <a:t>- Erhvervsuddannelsernes dag</a:t>
            </a:r>
          </a:p>
        </p:txBody>
      </p:sp>
      <p:sp>
        <p:nvSpPr>
          <p:cNvPr id="6" name="Tekstfelt 5">
            <a:extLst>
              <a:ext uri="{FF2B5EF4-FFF2-40B4-BE49-F238E27FC236}">
                <a16:creationId xmlns:a16="http://schemas.microsoft.com/office/drawing/2014/main" id="{D2F7D52F-A400-8806-A2D6-5C4ECE3F81A5}"/>
              </a:ext>
            </a:extLst>
          </p:cNvPr>
          <p:cNvSpPr txBox="1"/>
          <p:nvPr/>
        </p:nvSpPr>
        <p:spPr>
          <a:xfrm>
            <a:off x="2837849" y="2890684"/>
            <a:ext cx="5511042" cy="2677656"/>
          </a:xfrm>
          <a:prstGeom prst="rect">
            <a:avLst/>
          </a:prstGeom>
          <a:noFill/>
        </p:spPr>
        <p:txBody>
          <a:bodyPr wrap="square" rtlCol="0">
            <a:spAutoFit/>
          </a:bodyPr>
          <a:lstStyle/>
          <a:p>
            <a:pPr algn="ctr"/>
            <a:r>
              <a:rPr lang="da-DK" sz="2400" dirty="0"/>
              <a:t>Gentag Brainstormen, skriv ny viden til jeres fremlæggelse og sæt fotos eller videoklip ind fra dagen.</a:t>
            </a:r>
          </a:p>
          <a:p>
            <a:endParaRPr lang="da-DK" sz="2400" dirty="0"/>
          </a:p>
          <a:p>
            <a:pPr algn="ctr"/>
            <a:r>
              <a:rPr lang="da-DK" sz="2400" dirty="0"/>
              <a:t>Grupperne afslutter opgaven med, at fremlægge deres </a:t>
            </a:r>
            <a:r>
              <a:rPr lang="da-DK" sz="2400" dirty="0" err="1"/>
              <a:t>Powerpoint</a:t>
            </a:r>
            <a:r>
              <a:rPr lang="da-DK" sz="2400" dirty="0"/>
              <a:t>/Prezi for resten af klassen.  </a:t>
            </a:r>
          </a:p>
        </p:txBody>
      </p:sp>
    </p:spTree>
    <p:extLst>
      <p:ext uri="{BB962C8B-B14F-4D97-AF65-F5344CB8AC3E}">
        <p14:creationId xmlns:p14="http://schemas.microsoft.com/office/powerpoint/2010/main" val="770680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y 1">
            <a:extLst>
              <a:ext uri="{FF2B5EF4-FFF2-40B4-BE49-F238E27FC236}">
                <a16:creationId xmlns:a16="http://schemas.microsoft.com/office/drawing/2014/main" id="{E0A6DB6F-F41C-DFD2-0BA7-6E1900845441}"/>
              </a:ext>
            </a:extLst>
          </p:cNvPr>
          <p:cNvSpPr/>
          <p:nvPr/>
        </p:nvSpPr>
        <p:spPr>
          <a:xfrm rot="212772">
            <a:off x="2630450" y="1614898"/>
            <a:ext cx="6931097" cy="3282129"/>
          </a:xfrm>
          <a:prstGeom prst="cloud">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da-DK"/>
          </a:p>
        </p:txBody>
      </p:sp>
      <p:sp>
        <p:nvSpPr>
          <p:cNvPr id="3" name="Titel 1">
            <a:extLst>
              <a:ext uri="{FF2B5EF4-FFF2-40B4-BE49-F238E27FC236}">
                <a16:creationId xmlns:a16="http://schemas.microsoft.com/office/drawing/2014/main" id="{34FEACFA-A4CF-8A33-F29C-81DA0477A460}"/>
              </a:ext>
            </a:extLst>
          </p:cNvPr>
          <p:cNvSpPr txBox="1">
            <a:spLocks/>
          </p:cNvSpPr>
          <p:nvPr/>
        </p:nvSpPr>
        <p:spPr>
          <a:xfrm>
            <a:off x="1523998" y="2777702"/>
            <a:ext cx="9144000" cy="2387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dirty="0"/>
              <a:t>BRAINSTORM</a:t>
            </a:r>
            <a:br>
              <a:rPr lang="da-DK" dirty="0"/>
            </a:br>
            <a:r>
              <a:rPr lang="da-DK" sz="1600" dirty="0"/>
              <a:t>(EFTER)</a:t>
            </a:r>
          </a:p>
        </p:txBody>
      </p:sp>
      <p:pic>
        <p:nvPicPr>
          <p:cNvPr id="4" name="Billede 3" descr="Et billede, der indeholder tekst, Font/skrifttype, Grafik, logo">
            <a:extLst>
              <a:ext uri="{FF2B5EF4-FFF2-40B4-BE49-F238E27FC236}">
                <a16:creationId xmlns:a16="http://schemas.microsoft.com/office/drawing/2014/main" id="{15C34D40-86BE-A213-C37F-AE7224E84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3484" y="651763"/>
            <a:ext cx="1993160" cy="1303527"/>
          </a:xfrm>
          <a:prstGeom prst="rect">
            <a:avLst/>
          </a:prstGeom>
        </p:spPr>
      </p:pic>
      <p:sp>
        <p:nvSpPr>
          <p:cNvPr id="5" name="Tekstfelt 4">
            <a:extLst>
              <a:ext uri="{FF2B5EF4-FFF2-40B4-BE49-F238E27FC236}">
                <a16:creationId xmlns:a16="http://schemas.microsoft.com/office/drawing/2014/main" id="{F0BEEB83-3CF6-D0E3-981F-B52B3B4835A9}"/>
              </a:ext>
            </a:extLst>
          </p:cNvPr>
          <p:cNvSpPr txBox="1"/>
          <p:nvPr/>
        </p:nvSpPr>
        <p:spPr>
          <a:xfrm>
            <a:off x="-1" y="6350128"/>
            <a:ext cx="12192000" cy="108000"/>
          </a:xfrm>
          <a:prstGeom prst="rect">
            <a:avLst/>
          </a:prstGeom>
          <a:solidFill>
            <a:srgbClr val="FD9A2F"/>
          </a:solidFill>
        </p:spPr>
        <p:txBody>
          <a:bodyPr wrap="square" rtlCol="0">
            <a:spAutoFit/>
          </a:bodyPr>
          <a:lstStyle/>
          <a:p>
            <a:endParaRPr lang="da-DK" dirty="0"/>
          </a:p>
        </p:txBody>
      </p:sp>
      <p:sp>
        <p:nvSpPr>
          <p:cNvPr id="6" name="Undertitel 2">
            <a:extLst>
              <a:ext uri="{FF2B5EF4-FFF2-40B4-BE49-F238E27FC236}">
                <a16:creationId xmlns:a16="http://schemas.microsoft.com/office/drawing/2014/main" id="{E951C168-ACE2-C89F-3485-3687984241AE}"/>
              </a:ext>
            </a:extLst>
          </p:cNvPr>
          <p:cNvSpPr txBox="1">
            <a:spLocks/>
          </p:cNvSpPr>
          <p:nvPr/>
        </p:nvSpPr>
        <p:spPr>
          <a:xfrm>
            <a:off x="-2" y="6572249"/>
            <a:ext cx="12192001" cy="28575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1100" dirty="0"/>
              <a:t>Udarbejdet af Herningsholm Erhvervsskole &amp; Gymnasier</a:t>
            </a:r>
          </a:p>
        </p:txBody>
      </p:sp>
    </p:spTree>
    <p:extLst>
      <p:ext uri="{BB962C8B-B14F-4D97-AF65-F5344CB8AC3E}">
        <p14:creationId xmlns:p14="http://schemas.microsoft.com/office/powerpoint/2010/main" val="510402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felt 7"/>
          <p:cNvSpPr txBox="1"/>
          <p:nvPr/>
        </p:nvSpPr>
        <p:spPr>
          <a:xfrm>
            <a:off x="720992" y="1303527"/>
            <a:ext cx="7740517" cy="1015663"/>
          </a:xfrm>
          <a:prstGeom prst="rect">
            <a:avLst/>
          </a:prstGeom>
          <a:noFill/>
        </p:spPr>
        <p:txBody>
          <a:bodyPr wrap="none" rtlCol="0">
            <a:spAutoFit/>
          </a:bodyPr>
          <a:lstStyle/>
          <a:p>
            <a:r>
              <a:rPr lang="da-DK" sz="6000" dirty="0">
                <a:latin typeface="Calibri" panose="020F0502020204030204" pitchFamily="34" charset="0"/>
                <a:cs typeface="Calibri" panose="020F0502020204030204" pitchFamily="34" charset="0"/>
              </a:rPr>
              <a:t>Vi glæder os til at se jer!</a:t>
            </a:r>
          </a:p>
        </p:txBody>
      </p:sp>
      <p:pic>
        <p:nvPicPr>
          <p:cNvPr id="4" name="Billede 3"/>
          <p:cNvPicPr>
            <a:picLocks noChangeAspect="1"/>
          </p:cNvPicPr>
          <p:nvPr/>
        </p:nvPicPr>
        <p:blipFill>
          <a:blip r:embed="rId3"/>
          <a:stretch>
            <a:fillRect/>
          </a:stretch>
        </p:blipFill>
        <p:spPr>
          <a:xfrm>
            <a:off x="1531328" y="3163698"/>
            <a:ext cx="7782907" cy="2390775"/>
          </a:xfrm>
          <a:prstGeom prst="rect">
            <a:avLst/>
          </a:prstGeom>
        </p:spPr>
      </p:pic>
      <p:pic>
        <p:nvPicPr>
          <p:cNvPr id="6" name="Billede 5"/>
          <p:cNvPicPr>
            <a:picLocks noChangeAspect="1"/>
          </p:cNvPicPr>
          <p:nvPr/>
        </p:nvPicPr>
        <p:blipFill>
          <a:blip r:embed="rId4"/>
          <a:stretch>
            <a:fillRect/>
          </a:stretch>
        </p:blipFill>
        <p:spPr>
          <a:xfrm>
            <a:off x="3579233" y="3419872"/>
            <a:ext cx="3076668" cy="1912523"/>
          </a:xfrm>
          <a:prstGeom prst="rect">
            <a:avLst/>
          </a:prstGeom>
        </p:spPr>
      </p:pic>
      <p:sp>
        <p:nvSpPr>
          <p:cNvPr id="7" name="Undertitel 2">
            <a:extLst>
              <a:ext uri="{FF2B5EF4-FFF2-40B4-BE49-F238E27FC236}">
                <a16:creationId xmlns:a16="http://schemas.microsoft.com/office/drawing/2014/main" id="{E1736C70-4599-7361-ED4D-DA673A36D1FB}"/>
              </a:ext>
            </a:extLst>
          </p:cNvPr>
          <p:cNvSpPr txBox="1">
            <a:spLocks/>
          </p:cNvSpPr>
          <p:nvPr/>
        </p:nvSpPr>
        <p:spPr>
          <a:xfrm>
            <a:off x="-2" y="6572249"/>
            <a:ext cx="12192001" cy="28575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1100" dirty="0"/>
              <a:t>Udarbejdet af Herningsholm Erhvervsskole &amp; Gymnasier</a:t>
            </a:r>
          </a:p>
        </p:txBody>
      </p:sp>
      <p:sp>
        <p:nvSpPr>
          <p:cNvPr id="9" name="Tekstfelt 8">
            <a:extLst>
              <a:ext uri="{FF2B5EF4-FFF2-40B4-BE49-F238E27FC236}">
                <a16:creationId xmlns:a16="http://schemas.microsoft.com/office/drawing/2014/main" id="{225381AE-A3E6-74EC-FDB3-8DE182CB56C8}"/>
              </a:ext>
            </a:extLst>
          </p:cNvPr>
          <p:cNvSpPr txBox="1"/>
          <p:nvPr/>
        </p:nvSpPr>
        <p:spPr>
          <a:xfrm>
            <a:off x="-1" y="6350128"/>
            <a:ext cx="12192000" cy="108000"/>
          </a:xfrm>
          <a:prstGeom prst="rect">
            <a:avLst/>
          </a:prstGeom>
          <a:solidFill>
            <a:srgbClr val="FD9A2F"/>
          </a:solidFill>
        </p:spPr>
        <p:txBody>
          <a:bodyPr wrap="square" rtlCol="0">
            <a:spAutoFit/>
          </a:bodyPr>
          <a:lstStyle/>
          <a:p>
            <a:endParaRPr lang="da-DK" dirty="0"/>
          </a:p>
        </p:txBody>
      </p:sp>
      <p:pic>
        <p:nvPicPr>
          <p:cNvPr id="10" name="Billede 9" descr="Et billede, der indeholder tekst, Font/skrifttype, Grafik, logo">
            <a:extLst>
              <a:ext uri="{FF2B5EF4-FFF2-40B4-BE49-F238E27FC236}">
                <a16:creationId xmlns:a16="http://schemas.microsoft.com/office/drawing/2014/main" id="{41117067-3840-6B8C-FBCF-A22A7C7849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3484" y="651763"/>
            <a:ext cx="1993160" cy="1303527"/>
          </a:xfrm>
          <a:prstGeom prst="rect">
            <a:avLst/>
          </a:prstGeom>
        </p:spPr>
      </p:pic>
      <p:pic>
        <p:nvPicPr>
          <p:cNvPr id="12" name="Billede 11" descr="Et billede, der indeholder Font/skrifttype, diagram, hvid, origami&#10;&#10;Indhold genereret af kunstig intelligens kan være forkert.">
            <a:extLst>
              <a:ext uri="{FF2B5EF4-FFF2-40B4-BE49-F238E27FC236}">
                <a16:creationId xmlns:a16="http://schemas.microsoft.com/office/drawing/2014/main" id="{6CD29E1F-ACE4-74AC-A153-E5C6594F42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0467" y="3548199"/>
            <a:ext cx="4022711" cy="1421889"/>
          </a:xfrm>
          <a:prstGeom prst="rect">
            <a:avLst/>
          </a:prstGeom>
        </p:spPr>
      </p:pic>
    </p:spTree>
    <p:extLst>
      <p:ext uri="{BB962C8B-B14F-4D97-AF65-F5344CB8AC3E}">
        <p14:creationId xmlns:p14="http://schemas.microsoft.com/office/powerpoint/2010/main" val="3552222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el 2"/>
          <p:cNvSpPr txBox="1">
            <a:spLocks/>
          </p:cNvSpPr>
          <p:nvPr/>
        </p:nvSpPr>
        <p:spPr>
          <a:xfrm>
            <a:off x="-2" y="6572249"/>
            <a:ext cx="12192001" cy="28575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1100" dirty="0"/>
              <a:t>Udarbejdet af Herningsholm Erhvervsskole &amp; Gymnasier</a:t>
            </a:r>
          </a:p>
        </p:txBody>
      </p:sp>
      <p:sp>
        <p:nvSpPr>
          <p:cNvPr id="8" name="Tekstfelt 7"/>
          <p:cNvSpPr txBox="1"/>
          <p:nvPr/>
        </p:nvSpPr>
        <p:spPr>
          <a:xfrm>
            <a:off x="720992" y="1303527"/>
            <a:ext cx="10135324" cy="1015663"/>
          </a:xfrm>
          <a:prstGeom prst="rect">
            <a:avLst/>
          </a:prstGeom>
          <a:noFill/>
        </p:spPr>
        <p:txBody>
          <a:bodyPr wrap="square" rtlCol="0">
            <a:spAutoFit/>
          </a:bodyPr>
          <a:lstStyle/>
          <a:p>
            <a:r>
              <a:rPr lang="da-DK" sz="6000" dirty="0"/>
              <a:t>Erhvervsuddannelsernesdag</a:t>
            </a:r>
            <a:endParaRPr lang="da-DK" sz="6000" dirty="0">
              <a:latin typeface="Calibri" panose="020F0502020204030204" pitchFamily="34" charset="0"/>
              <a:cs typeface="Calibri" panose="020F0502020204030204" pitchFamily="34" charset="0"/>
            </a:endParaRPr>
          </a:p>
        </p:txBody>
      </p:sp>
      <p:sp>
        <p:nvSpPr>
          <p:cNvPr id="9" name="Tekstfelt 8"/>
          <p:cNvSpPr txBox="1"/>
          <p:nvPr/>
        </p:nvSpPr>
        <p:spPr>
          <a:xfrm>
            <a:off x="4532457" y="3713668"/>
            <a:ext cx="6988196" cy="646331"/>
          </a:xfrm>
          <a:prstGeom prst="rect">
            <a:avLst/>
          </a:prstGeom>
          <a:noFill/>
        </p:spPr>
        <p:txBody>
          <a:bodyPr wrap="square" rtlCol="0">
            <a:spAutoFit/>
          </a:bodyPr>
          <a:lstStyle/>
          <a:p>
            <a:r>
              <a:rPr lang="da-DK" dirty="0">
                <a:hlinkClick r:id="rId3"/>
              </a:rPr>
              <a:t>https://youtu.be/0TgvHV7_uNE</a:t>
            </a:r>
            <a:endParaRPr lang="da-DK" dirty="0"/>
          </a:p>
          <a:p>
            <a:r>
              <a:rPr lang="da-DK" dirty="0"/>
              <a:t> </a:t>
            </a:r>
          </a:p>
        </p:txBody>
      </p:sp>
      <p:pic>
        <p:nvPicPr>
          <p:cNvPr id="6" name="Billede 5" descr="Et billede, der indeholder tekst, Font/skrifttype, Grafik, logo">
            <a:extLst>
              <a:ext uri="{FF2B5EF4-FFF2-40B4-BE49-F238E27FC236}">
                <a16:creationId xmlns:a16="http://schemas.microsoft.com/office/drawing/2014/main" id="{C2F2C9B6-4664-0F87-B251-1BC7581FBB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59736" y="651763"/>
            <a:ext cx="1993160" cy="1303527"/>
          </a:xfrm>
          <a:prstGeom prst="rect">
            <a:avLst/>
          </a:prstGeom>
        </p:spPr>
      </p:pic>
      <p:sp>
        <p:nvSpPr>
          <p:cNvPr id="7" name="Tekstfelt 6">
            <a:extLst>
              <a:ext uri="{FF2B5EF4-FFF2-40B4-BE49-F238E27FC236}">
                <a16:creationId xmlns:a16="http://schemas.microsoft.com/office/drawing/2014/main" id="{E8287542-5B2C-368E-6356-8B2613B20F26}"/>
              </a:ext>
            </a:extLst>
          </p:cNvPr>
          <p:cNvSpPr txBox="1"/>
          <p:nvPr/>
        </p:nvSpPr>
        <p:spPr>
          <a:xfrm>
            <a:off x="-1" y="6350128"/>
            <a:ext cx="12192000" cy="108000"/>
          </a:xfrm>
          <a:prstGeom prst="rect">
            <a:avLst/>
          </a:prstGeom>
          <a:solidFill>
            <a:srgbClr val="FD9A2F"/>
          </a:solidFill>
        </p:spPr>
        <p:txBody>
          <a:bodyPr wrap="square" rtlCol="0">
            <a:spAutoFit/>
          </a:bodyPr>
          <a:lstStyle/>
          <a:p>
            <a:endParaRPr lang="da-DK" dirty="0"/>
          </a:p>
        </p:txBody>
      </p:sp>
    </p:spTree>
    <p:extLst>
      <p:ext uri="{BB962C8B-B14F-4D97-AF65-F5344CB8AC3E}">
        <p14:creationId xmlns:p14="http://schemas.microsoft.com/office/powerpoint/2010/main" val="885372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felt 7"/>
          <p:cNvSpPr txBox="1"/>
          <p:nvPr/>
        </p:nvSpPr>
        <p:spPr>
          <a:xfrm>
            <a:off x="621703" y="1097546"/>
            <a:ext cx="5657284" cy="1200329"/>
          </a:xfrm>
          <a:prstGeom prst="rect">
            <a:avLst/>
          </a:prstGeom>
          <a:noFill/>
        </p:spPr>
        <p:txBody>
          <a:bodyPr wrap="square" rtlCol="0">
            <a:spAutoFit/>
          </a:bodyPr>
          <a:lstStyle/>
          <a:p>
            <a:r>
              <a:rPr lang="da-DK" sz="3600" dirty="0">
                <a:latin typeface="Calibri" panose="020F0502020204030204" pitchFamily="34" charset="0"/>
                <a:cs typeface="Calibri" panose="020F0502020204030204" pitchFamily="34" charset="0"/>
              </a:rPr>
              <a:t>Hvorfor skal du til </a:t>
            </a:r>
          </a:p>
          <a:p>
            <a:r>
              <a:rPr lang="da-DK" sz="3600" dirty="0">
                <a:latin typeface="Calibri" panose="020F0502020204030204" pitchFamily="34" charset="0"/>
                <a:cs typeface="Calibri" panose="020F0502020204030204" pitchFamily="34" charset="0"/>
              </a:rPr>
              <a:t>Erhvervsuddannelsernes dag</a:t>
            </a:r>
          </a:p>
        </p:txBody>
      </p:sp>
      <p:pic>
        <p:nvPicPr>
          <p:cNvPr id="4" name="Billede 3" descr="Et billede, der indeholder tekst, Font/skrifttype, Grafik, logo">
            <a:extLst>
              <a:ext uri="{FF2B5EF4-FFF2-40B4-BE49-F238E27FC236}">
                <a16:creationId xmlns:a16="http://schemas.microsoft.com/office/drawing/2014/main" id="{D3924EAA-CED1-0572-7131-24011CD439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9736" y="651763"/>
            <a:ext cx="1993160" cy="1303527"/>
          </a:xfrm>
          <a:prstGeom prst="rect">
            <a:avLst/>
          </a:prstGeom>
        </p:spPr>
      </p:pic>
      <p:sp>
        <p:nvSpPr>
          <p:cNvPr id="2" name="Undertitel 2">
            <a:extLst>
              <a:ext uri="{FF2B5EF4-FFF2-40B4-BE49-F238E27FC236}">
                <a16:creationId xmlns:a16="http://schemas.microsoft.com/office/drawing/2014/main" id="{7CA292E6-9B16-9A7D-5FFE-FDDC497587B4}"/>
              </a:ext>
            </a:extLst>
          </p:cNvPr>
          <p:cNvSpPr txBox="1">
            <a:spLocks/>
          </p:cNvSpPr>
          <p:nvPr/>
        </p:nvSpPr>
        <p:spPr>
          <a:xfrm>
            <a:off x="-2" y="6572249"/>
            <a:ext cx="12192001" cy="28575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1100" dirty="0"/>
              <a:t>Udarbejdet af Herningsholm Erhvervsskole &amp; Gymnasier</a:t>
            </a:r>
          </a:p>
        </p:txBody>
      </p:sp>
      <p:sp>
        <p:nvSpPr>
          <p:cNvPr id="3" name="Tekstfelt 2">
            <a:extLst>
              <a:ext uri="{FF2B5EF4-FFF2-40B4-BE49-F238E27FC236}">
                <a16:creationId xmlns:a16="http://schemas.microsoft.com/office/drawing/2014/main" id="{DB7C9081-9B49-3C2A-F1E1-4190273CD97D}"/>
              </a:ext>
            </a:extLst>
          </p:cNvPr>
          <p:cNvSpPr txBox="1"/>
          <p:nvPr/>
        </p:nvSpPr>
        <p:spPr>
          <a:xfrm>
            <a:off x="-1" y="6350128"/>
            <a:ext cx="12192000" cy="108000"/>
          </a:xfrm>
          <a:prstGeom prst="rect">
            <a:avLst/>
          </a:prstGeom>
          <a:solidFill>
            <a:srgbClr val="FD9A2F"/>
          </a:solidFill>
        </p:spPr>
        <p:txBody>
          <a:bodyPr wrap="square" rtlCol="0">
            <a:spAutoFit/>
          </a:bodyPr>
          <a:lstStyle/>
          <a:p>
            <a:endParaRPr lang="da-DK" dirty="0"/>
          </a:p>
        </p:txBody>
      </p:sp>
      <p:pic>
        <p:nvPicPr>
          <p:cNvPr id="6" name="Billede 5" descr="Et billede, der indeholder tøj, person, Ansigt, indendørs&#10;&#10;Indhold genereret af kunstig intelligens kan være forkert.">
            <a:extLst>
              <a:ext uri="{FF2B5EF4-FFF2-40B4-BE49-F238E27FC236}">
                <a16:creationId xmlns:a16="http://schemas.microsoft.com/office/drawing/2014/main" id="{AA8E125D-3231-7A83-D610-0B5AFFDA0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8987" y="955388"/>
            <a:ext cx="3298150" cy="4947224"/>
          </a:xfrm>
          <a:prstGeom prst="rect">
            <a:avLst/>
          </a:prstGeom>
        </p:spPr>
      </p:pic>
      <p:sp>
        <p:nvSpPr>
          <p:cNvPr id="11" name="Tekstfelt 10">
            <a:extLst>
              <a:ext uri="{FF2B5EF4-FFF2-40B4-BE49-F238E27FC236}">
                <a16:creationId xmlns:a16="http://schemas.microsoft.com/office/drawing/2014/main" id="{A2005029-4968-CE79-580E-BDB436ECD6E4}"/>
              </a:ext>
            </a:extLst>
          </p:cNvPr>
          <p:cNvSpPr txBox="1"/>
          <p:nvPr/>
        </p:nvSpPr>
        <p:spPr>
          <a:xfrm>
            <a:off x="1005418" y="2993457"/>
            <a:ext cx="4254367" cy="1938992"/>
          </a:xfrm>
          <a:prstGeom prst="rect">
            <a:avLst/>
          </a:prstGeom>
          <a:noFill/>
        </p:spPr>
        <p:txBody>
          <a:bodyPr wrap="square" rtlCol="0">
            <a:spAutoFit/>
          </a:bodyPr>
          <a:lstStyle/>
          <a:p>
            <a:pPr marL="342900" indent="-342900">
              <a:buFont typeface="Wingdings" panose="05000000000000000000" pitchFamily="2" charset="2"/>
              <a:buChar char="ü"/>
            </a:pPr>
            <a:r>
              <a:rPr lang="da-DK" sz="2000" dirty="0"/>
              <a:t>Se sammenhænge mellem egne styrker, interesser og uddannelse</a:t>
            </a:r>
          </a:p>
          <a:p>
            <a:endParaRPr lang="da-DK" sz="2000" dirty="0"/>
          </a:p>
          <a:p>
            <a:pPr marL="342900" indent="-342900">
              <a:buFont typeface="Wingdings" panose="05000000000000000000" pitchFamily="2" charset="2"/>
              <a:buChar char="ü"/>
            </a:pPr>
            <a:r>
              <a:rPr lang="da-DK" sz="2000" dirty="0"/>
              <a:t>Besøge prøv mærk og føl stande, og opleve erhvervsuddannelserne tæt på</a:t>
            </a:r>
          </a:p>
        </p:txBody>
      </p:sp>
    </p:spTree>
    <p:extLst>
      <p:ext uri="{BB962C8B-B14F-4D97-AF65-F5344CB8AC3E}">
        <p14:creationId xmlns:p14="http://schemas.microsoft.com/office/powerpoint/2010/main" val="2461653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6A8B9B5E-2C96-845D-5654-7CCA0F42CCD8}"/>
              </a:ext>
            </a:extLst>
          </p:cNvPr>
          <p:cNvSpPr txBox="1"/>
          <p:nvPr/>
        </p:nvSpPr>
        <p:spPr>
          <a:xfrm>
            <a:off x="-1" y="6350128"/>
            <a:ext cx="12192000" cy="108000"/>
          </a:xfrm>
          <a:prstGeom prst="rect">
            <a:avLst/>
          </a:prstGeom>
          <a:solidFill>
            <a:srgbClr val="FD9A2F"/>
          </a:solidFill>
        </p:spPr>
        <p:txBody>
          <a:bodyPr wrap="square" rtlCol="0">
            <a:spAutoFit/>
          </a:bodyPr>
          <a:lstStyle/>
          <a:p>
            <a:endParaRPr lang="da-DK" dirty="0"/>
          </a:p>
        </p:txBody>
      </p:sp>
      <p:sp>
        <p:nvSpPr>
          <p:cNvPr id="3" name="Undertitel 2">
            <a:extLst>
              <a:ext uri="{FF2B5EF4-FFF2-40B4-BE49-F238E27FC236}">
                <a16:creationId xmlns:a16="http://schemas.microsoft.com/office/drawing/2014/main" id="{4A1E8DB4-1DBA-DC16-26F6-373687DACE1B}"/>
              </a:ext>
            </a:extLst>
          </p:cNvPr>
          <p:cNvSpPr txBox="1">
            <a:spLocks/>
          </p:cNvSpPr>
          <p:nvPr/>
        </p:nvSpPr>
        <p:spPr>
          <a:xfrm>
            <a:off x="-2" y="6572249"/>
            <a:ext cx="12192001" cy="28575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1100" dirty="0"/>
              <a:t>Udarbejdet af Herningsholm Erhvervsskole &amp; Gymnasier</a:t>
            </a:r>
          </a:p>
        </p:txBody>
      </p:sp>
      <p:pic>
        <p:nvPicPr>
          <p:cNvPr id="4" name="Billede 3" descr="Et billede, der indeholder tekst, Font/skrifttype, Grafik, logo">
            <a:extLst>
              <a:ext uri="{FF2B5EF4-FFF2-40B4-BE49-F238E27FC236}">
                <a16:creationId xmlns:a16="http://schemas.microsoft.com/office/drawing/2014/main" id="{49B0847D-EE40-D928-D99B-374BA65D6B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9736" y="651763"/>
            <a:ext cx="1993160" cy="1303527"/>
          </a:xfrm>
          <a:prstGeom prst="rect">
            <a:avLst/>
          </a:prstGeom>
        </p:spPr>
      </p:pic>
      <p:pic>
        <p:nvPicPr>
          <p:cNvPr id="6" name="Billede 5" descr="Et billede, der indeholder tøj, person, Ansigt, Læring/undervisning&#10;&#10;Indhold genereret af kunstig intelligens kan være forkert.">
            <a:extLst>
              <a:ext uri="{FF2B5EF4-FFF2-40B4-BE49-F238E27FC236}">
                <a16:creationId xmlns:a16="http://schemas.microsoft.com/office/drawing/2014/main" id="{A587E130-7108-EBCD-A5EB-CE9F34CD2B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700" y="2069411"/>
            <a:ext cx="4981500" cy="3321000"/>
          </a:xfrm>
          <a:prstGeom prst="rect">
            <a:avLst/>
          </a:prstGeom>
        </p:spPr>
      </p:pic>
      <p:sp>
        <p:nvSpPr>
          <p:cNvPr id="7" name="Tekstfelt 6">
            <a:extLst>
              <a:ext uri="{FF2B5EF4-FFF2-40B4-BE49-F238E27FC236}">
                <a16:creationId xmlns:a16="http://schemas.microsoft.com/office/drawing/2014/main" id="{561664BB-E4FA-5B93-214D-6CF93728D6F0}"/>
              </a:ext>
            </a:extLst>
          </p:cNvPr>
          <p:cNvSpPr txBox="1"/>
          <p:nvPr/>
        </p:nvSpPr>
        <p:spPr>
          <a:xfrm>
            <a:off x="578416" y="1303526"/>
            <a:ext cx="5657284" cy="1200329"/>
          </a:xfrm>
          <a:prstGeom prst="rect">
            <a:avLst/>
          </a:prstGeom>
          <a:noFill/>
        </p:spPr>
        <p:txBody>
          <a:bodyPr wrap="square" rtlCol="0">
            <a:spAutoFit/>
          </a:bodyPr>
          <a:lstStyle/>
          <a:p>
            <a:r>
              <a:rPr lang="da-DK" sz="3600" dirty="0">
                <a:latin typeface="Calibri" panose="020F0502020204030204" pitchFamily="34" charset="0"/>
                <a:cs typeface="Calibri" panose="020F0502020204030204" pitchFamily="34" charset="0"/>
              </a:rPr>
              <a:t>Hvorfor skal du til </a:t>
            </a:r>
          </a:p>
          <a:p>
            <a:r>
              <a:rPr lang="da-DK" sz="3600" dirty="0">
                <a:latin typeface="Calibri" panose="020F0502020204030204" pitchFamily="34" charset="0"/>
                <a:cs typeface="Calibri" panose="020F0502020204030204" pitchFamily="34" charset="0"/>
              </a:rPr>
              <a:t>Erhvervsuddannelsernes dag</a:t>
            </a:r>
          </a:p>
        </p:txBody>
      </p:sp>
      <p:sp>
        <p:nvSpPr>
          <p:cNvPr id="8" name="Tekstfelt 7">
            <a:extLst>
              <a:ext uri="{FF2B5EF4-FFF2-40B4-BE49-F238E27FC236}">
                <a16:creationId xmlns:a16="http://schemas.microsoft.com/office/drawing/2014/main" id="{CC4FF74C-E851-5C4C-FD64-83D737E93D32}"/>
              </a:ext>
            </a:extLst>
          </p:cNvPr>
          <p:cNvSpPr txBox="1"/>
          <p:nvPr/>
        </p:nvSpPr>
        <p:spPr>
          <a:xfrm>
            <a:off x="974800" y="2908315"/>
            <a:ext cx="4254367" cy="2369880"/>
          </a:xfrm>
          <a:prstGeom prst="rect">
            <a:avLst/>
          </a:prstGeom>
          <a:noFill/>
        </p:spPr>
        <p:txBody>
          <a:bodyPr wrap="square" rtlCol="0">
            <a:spAutoFit/>
          </a:bodyPr>
          <a:lstStyle/>
          <a:p>
            <a:pPr marL="342900" indent="-342900">
              <a:buFont typeface="Wingdings" panose="05000000000000000000" pitchFamily="2" charset="2"/>
              <a:buChar char="ü"/>
            </a:pPr>
            <a:r>
              <a:rPr lang="da-DK" sz="2000" dirty="0"/>
              <a:t>Få viden om uddannelser </a:t>
            </a:r>
            <a:r>
              <a:rPr lang="da-DK" sz="2000"/>
              <a:t>og job</a:t>
            </a:r>
          </a:p>
          <a:p>
            <a:endParaRPr lang="da-DK" sz="2000" dirty="0"/>
          </a:p>
          <a:p>
            <a:pPr marL="342900" indent="-342900">
              <a:buFont typeface="Wingdings" panose="05000000000000000000" pitchFamily="2" charset="2"/>
              <a:buChar char="ü"/>
            </a:pPr>
            <a:r>
              <a:rPr lang="da-DK" sz="1800" b="0" i="0" u="none" strike="noStrike" dirty="0">
                <a:solidFill>
                  <a:srgbClr val="000000"/>
                </a:solidFill>
                <a:effectLst/>
                <a:latin typeface="Calibri" panose="020F0502020204030204" pitchFamily="34" charset="0"/>
              </a:rPr>
              <a:t>Møde vejledere, elever og undervisere der kan fortælle alt om erhvervsuddannelserne, spændende jobs og mulighederne for videre uddannelse med en erhvervsuddannelse</a:t>
            </a:r>
            <a:endParaRPr lang="en-US" sz="2000"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518149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felt 5">
            <a:extLst>
              <a:ext uri="{FF2B5EF4-FFF2-40B4-BE49-F238E27FC236}">
                <a16:creationId xmlns:a16="http://schemas.microsoft.com/office/drawing/2014/main" id="{A1797149-97B1-4683-3A67-F59DF456A7FE}"/>
              </a:ext>
            </a:extLst>
          </p:cNvPr>
          <p:cNvSpPr txBox="1"/>
          <p:nvPr/>
        </p:nvSpPr>
        <p:spPr>
          <a:xfrm>
            <a:off x="578416" y="1303526"/>
            <a:ext cx="5657284" cy="1200329"/>
          </a:xfrm>
          <a:prstGeom prst="rect">
            <a:avLst/>
          </a:prstGeom>
          <a:noFill/>
        </p:spPr>
        <p:txBody>
          <a:bodyPr wrap="square" rtlCol="0">
            <a:spAutoFit/>
          </a:bodyPr>
          <a:lstStyle/>
          <a:p>
            <a:r>
              <a:rPr lang="da-DK" sz="3600" dirty="0">
                <a:latin typeface="Calibri" panose="020F0502020204030204" pitchFamily="34" charset="0"/>
                <a:cs typeface="Calibri" panose="020F0502020204030204" pitchFamily="34" charset="0"/>
              </a:rPr>
              <a:t>Hvorfor skal du til </a:t>
            </a:r>
          </a:p>
          <a:p>
            <a:r>
              <a:rPr lang="da-DK" sz="3600" dirty="0">
                <a:latin typeface="Calibri" panose="020F0502020204030204" pitchFamily="34" charset="0"/>
                <a:cs typeface="Calibri" panose="020F0502020204030204" pitchFamily="34" charset="0"/>
              </a:rPr>
              <a:t>Erhvervsuddannelsernes dag</a:t>
            </a:r>
          </a:p>
        </p:txBody>
      </p:sp>
      <p:pic>
        <p:nvPicPr>
          <p:cNvPr id="7" name="Billede 6" descr="Et billede, der indeholder tekst, Font/skrifttype, Grafik, logo">
            <a:extLst>
              <a:ext uri="{FF2B5EF4-FFF2-40B4-BE49-F238E27FC236}">
                <a16:creationId xmlns:a16="http://schemas.microsoft.com/office/drawing/2014/main" id="{916D18CB-C8FC-125B-B721-104ABA94F4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9736" y="651763"/>
            <a:ext cx="1993160" cy="1303527"/>
          </a:xfrm>
          <a:prstGeom prst="rect">
            <a:avLst/>
          </a:prstGeom>
        </p:spPr>
      </p:pic>
      <p:sp>
        <p:nvSpPr>
          <p:cNvPr id="8" name="Tekstfelt 7">
            <a:extLst>
              <a:ext uri="{FF2B5EF4-FFF2-40B4-BE49-F238E27FC236}">
                <a16:creationId xmlns:a16="http://schemas.microsoft.com/office/drawing/2014/main" id="{6ED3BE81-0631-88E7-169E-35F7824D6E65}"/>
              </a:ext>
            </a:extLst>
          </p:cNvPr>
          <p:cNvSpPr txBox="1"/>
          <p:nvPr/>
        </p:nvSpPr>
        <p:spPr>
          <a:xfrm>
            <a:off x="-1" y="6350128"/>
            <a:ext cx="12192000" cy="108000"/>
          </a:xfrm>
          <a:prstGeom prst="rect">
            <a:avLst/>
          </a:prstGeom>
          <a:solidFill>
            <a:srgbClr val="FD9A2F"/>
          </a:solidFill>
        </p:spPr>
        <p:txBody>
          <a:bodyPr wrap="square" rtlCol="0">
            <a:spAutoFit/>
          </a:bodyPr>
          <a:lstStyle/>
          <a:p>
            <a:endParaRPr lang="da-DK" dirty="0"/>
          </a:p>
        </p:txBody>
      </p:sp>
      <p:sp>
        <p:nvSpPr>
          <p:cNvPr id="9" name="Undertitel 2">
            <a:extLst>
              <a:ext uri="{FF2B5EF4-FFF2-40B4-BE49-F238E27FC236}">
                <a16:creationId xmlns:a16="http://schemas.microsoft.com/office/drawing/2014/main" id="{66C545E3-05BE-92ED-9E41-5D89182AC641}"/>
              </a:ext>
            </a:extLst>
          </p:cNvPr>
          <p:cNvSpPr txBox="1">
            <a:spLocks/>
          </p:cNvSpPr>
          <p:nvPr/>
        </p:nvSpPr>
        <p:spPr>
          <a:xfrm>
            <a:off x="-2" y="6572249"/>
            <a:ext cx="12192001" cy="28575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1100" dirty="0"/>
              <a:t>Udarbejdet af Herningsholm Erhvervsskole &amp; Gymnasier</a:t>
            </a:r>
          </a:p>
        </p:txBody>
      </p:sp>
      <p:sp>
        <p:nvSpPr>
          <p:cNvPr id="10" name="Tekstfelt 9">
            <a:extLst>
              <a:ext uri="{FF2B5EF4-FFF2-40B4-BE49-F238E27FC236}">
                <a16:creationId xmlns:a16="http://schemas.microsoft.com/office/drawing/2014/main" id="{DA84543C-3600-B30F-EBBB-D3CE312492EF}"/>
              </a:ext>
            </a:extLst>
          </p:cNvPr>
          <p:cNvSpPr txBox="1"/>
          <p:nvPr/>
        </p:nvSpPr>
        <p:spPr>
          <a:xfrm>
            <a:off x="849671" y="3274075"/>
            <a:ext cx="4254367" cy="1938992"/>
          </a:xfrm>
          <a:prstGeom prst="rect">
            <a:avLst/>
          </a:prstGeom>
          <a:noFill/>
        </p:spPr>
        <p:txBody>
          <a:bodyPr wrap="square" rtlCol="0">
            <a:spAutoFit/>
          </a:bodyPr>
          <a:lstStyle/>
          <a:p>
            <a:pPr marL="342900" indent="-342900">
              <a:buFont typeface="Wingdings" panose="05000000000000000000" pitchFamily="2" charset="2"/>
              <a:buChar char="ü"/>
            </a:pPr>
            <a:r>
              <a:rPr lang="da-DK" sz="2000" dirty="0"/>
              <a:t>Blive opmærksom på alle de muligheder du har </a:t>
            </a:r>
          </a:p>
          <a:p>
            <a:endParaRPr lang="da-DK" sz="2000" dirty="0"/>
          </a:p>
          <a:p>
            <a:pPr marL="342900" indent="-342900">
              <a:buFont typeface="Wingdings" panose="05000000000000000000" pitchFamily="2" charset="2"/>
              <a:buChar char="ü"/>
            </a:pPr>
            <a:r>
              <a:rPr lang="da-DK" sz="2000" dirty="0"/>
              <a:t>Få information om erhvervsuddannelserne og EUX</a:t>
            </a:r>
          </a:p>
          <a:p>
            <a:endParaRPr lang="da-DK" sz="2000" dirty="0"/>
          </a:p>
        </p:txBody>
      </p:sp>
      <p:pic>
        <p:nvPicPr>
          <p:cNvPr id="12" name="Billede 11" descr="Et billede, der indeholder person, Ansigt, tøj, indendørs&#10;&#10;Indhold genereret af kunstig intelligens kan være forkert.">
            <a:extLst>
              <a:ext uri="{FF2B5EF4-FFF2-40B4-BE49-F238E27FC236}">
                <a16:creationId xmlns:a16="http://schemas.microsoft.com/office/drawing/2014/main" id="{8DEBD483-584D-F33A-A949-7EC9BE51F1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8" y="2069411"/>
            <a:ext cx="5143500" cy="3429000"/>
          </a:xfrm>
          <a:prstGeom prst="rect">
            <a:avLst/>
          </a:prstGeom>
        </p:spPr>
      </p:pic>
    </p:spTree>
    <p:extLst>
      <p:ext uri="{BB962C8B-B14F-4D97-AF65-F5344CB8AC3E}">
        <p14:creationId xmlns:p14="http://schemas.microsoft.com/office/powerpoint/2010/main" val="2236752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felt 7"/>
          <p:cNvSpPr txBox="1"/>
          <p:nvPr/>
        </p:nvSpPr>
        <p:spPr>
          <a:xfrm>
            <a:off x="720992" y="1303527"/>
            <a:ext cx="5996129" cy="1015663"/>
          </a:xfrm>
          <a:prstGeom prst="rect">
            <a:avLst/>
          </a:prstGeom>
          <a:noFill/>
        </p:spPr>
        <p:txBody>
          <a:bodyPr wrap="none" rtlCol="0">
            <a:spAutoFit/>
          </a:bodyPr>
          <a:lstStyle/>
          <a:p>
            <a:r>
              <a:rPr lang="da-DK" sz="6000" dirty="0">
                <a:latin typeface="Calibri" panose="020F0502020204030204" pitchFamily="34" charset="0"/>
                <a:cs typeface="Calibri" panose="020F0502020204030204" pitchFamily="34" charset="0"/>
              </a:rPr>
              <a:t>Program for dagen</a:t>
            </a:r>
          </a:p>
        </p:txBody>
      </p:sp>
      <p:sp>
        <p:nvSpPr>
          <p:cNvPr id="9" name="Tekstfelt 8"/>
          <p:cNvSpPr txBox="1"/>
          <p:nvPr/>
        </p:nvSpPr>
        <p:spPr>
          <a:xfrm>
            <a:off x="755828" y="2265147"/>
            <a:ext cx="3847848" cy="3785652"/>
          </a:xfrm>
          <a:prstGeom prst="rect">
            <a:avLst/>
          </a:prstGeom>
          <a:noFill/>
        </p:spPr>
        <p:txBody>
          <a:bodyPr wrap="none" rtlCol="0">
            <a:spAutoFit/>
          </a:bodyPr>
          <a:lstStyle/>
          <a:p>
            <a:r>
              <a:rPr lang="da-DK" sz="2400" dirty="0">
                <a:latin typeface="Calibri" panose="020F0502020204030204" pitchFamily="34" charset="0"/>
                <a:cs typeface="Calibri" panose="020F0502020204030204" pitchFamily="34" charset="0"/>
              </a:rPr>
              <a:t>Første aktivitet starter kl.8.30</a:t>
            </a:r>
          </a:p>
          <a:p>
            <a:pPr marL="342900" indent="-342900">
              <a:buFont typeface="Arial" panose="020B0604020202020204" pitchFamily="34" charset="0"/>
              <a:buChar char="•"/>
            </a:pPr>
            <a:endParaRPr lang="da-DK"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a-DK" sz="2400" dirty="0">
                <a:latin typeface="Calibri" panose="020F0502020204030204" pitchFamily="34" charset="0"/>
                <a:cs typeface="Calibri" panose="020F0502020204030204" pitchFamily="34" charset="0"/>
              </a:rPr>
              <a:t>…</a:t>
            </a:r>
          </a:p>
          <a:p>
            <a:pPr marL="342900" indent="-342900">
              <a:buFont typeface="Arial" panose="020B0604020202020204" pitchFamily="34" charset="0"/>
              <a:buChar char="•"/>
            </a:pPr>
            <a:r>
              <a:rPr lang="da-DK" sz="2400" dirty="0">
                <a:latin typeface="Calibri" panose="020F0502020204030204" pitchFamily="34" charset="0"/>
                <a:cs typeface="Calibri" panose="020F0502020204030204" pitchFamily="34" charset="0"/>
              </a:rPr>
              <a:t>…</a:t>
            </a:r>
          </a:p>
          <a:p>
            <a:pPr marL="342900" indent="-342900">
              <a:buFont typeface="Arial" panose="020B0604020202020204" pitchFamily="34" charset="0"/>
              <a:buChar char="•"/>
            </a:pPr>
            <a:r>
              <a:rPr lang="da-DK" sz="2400" dirty="0">
                <a:latin typeface="Calibri" panose="020F0502020204030204" pitchFamily="34" charset="0"/>
                <a:cs typeface="Calibri" panose="020F0502020204030204" pitchFamily="34" charset="0"/>
              </a:rPr>
              <a:t>…</a:t>
            </a:r>
          </a:p>
          <a:p>
            <a:pPr marL="342900" indent="-342900">
              <a:buFont typeface="Arial" panose="020B0604020202020204" pitchFamily="34" charset="0"/>
              <a:buChar char="•"/>
            </a:pPr>
            <a:r>
              <a:rPr lang="da-DK" sz="2400" dirty="0">
                <a:latin typeface="Calibri" panose="020F0502020204030204" pitchFamily="34" charset="0"/>
                <a:cs typeface="Calibri" panose="020F0502020204030204" pitchFamily="34" charset="0"/>
              </a:rPr>
              <a:t>…</a:t>
            </a:r>
          </a:p>
          <a:p>
            <a:pPr marL="342900" indent="-342900">
              <a:buFont typeface="Arial" panose="020B0604020202020204" pitchFamily="34" charset="0"/>
              <a:buChar char="•"/>
            </a:pPr>
            <a:r>
              <a:rPr lang="da-DK" sz="2400" dirty="0">
                <a:latin typeface="Calibri" panose="020F0502020204030204" pitchFamily="34" charset="0"/>
                <a:cs typeface="Calibri" panose="020F0502020204030204" pitchFamily="34" charset="0"/>
              </a:rPr>
              <a:t>…</a:t>
            </a:r>
          </a:p>
          <a:p>
            <a:pPr marL="342900" indent="-342900">
              <a:buFont typeface="Arial" panose="020B0604020202020204" pitchFamily="34" charset="0"/>
              <a:buChar char="•"/>
            </a:pPr>
            <a:endParaRPr lang="da-DK" sz="2400" dirty="0">
              <a:latin typeface="Calibri" panose="020F0502020204030204" pitchFamily="34" charset="0"/>
              <a:cs typeface="Calibri" panose="020F0502020204030204" pitchFamily="34" charset="0"/>
            </a:endParaRPr>
          </a:p>
          <a:p>
            <a:r>
              <a:rPr lang="da-DK" sz="2400" dirty="0">
                <a:latin typeface="Calibri" panose="020F0502020204030204" pitchFamily="34" charset="0"/>
                <a:cs typeface="Calibri" panose="020F0502020204030204" pitchFamily="34" charset="0"/>
              </a:rPr>
              <a:t>Sidste aktivitet slutter 14:15</a:t>
            </a:r>
          </a:p>
          <a:p>
            <a:pPr marL="342900" indent="-342900">
              <a:buFont typeface="Arial" panose="020B0604020202020204" pitchFamily="34" charset="0"/>
              <a:buChar char="•"/>
            </a:pPr>
            <a:endParaRPr lang="da-DK" sz="2400" dirty="0">
              <a:latin typeface="Calibri" panose="020F0502020204030204" pitchFamily="34" charset="0"/>
              <a:cs typeface="Calibri" panose="020F0502020204030204" pitchFamily="34" charset="0"/>
            </a:endParaRPr>
          </a:p>
        </p:txBody>
      </p:sp>
      <p:pic>
        <p:nvPicPr>
          <p:cNvPr id="4" name="Billede 3" descr="Et billede, der indeholder tekst, Font/skrifttype, Grafik, logo">
            <a:extLst>
              <a:ext uri="{FF2B5EF4-FFF2-40B4-BE49-F238E27FC236}">
                <a16:creationId xmlns:a16="http://schemas.microsoft.com/office/drawing/2014/main" id="{2C7DBE32-CA07-3497-0A50-B95B49739E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3484" y="651763"/>
            <a:ext cx="1993160" cy="1303527"/>
          </a:xfrm>
          <a:prstGeom prst="rect">
            <a:avLst/>
          </a:prstGeom>
        </p:spPr>
      </p:pic>
      <p:sp>
        <p:nvSpPr>
          <p:cNvPr id="6" name="Tekstfelt 5">
            <a:extLst>
              <a:ext uri="{FF2B5EF4-FFF2-40B4-BE49-F238E27FC236}">
                <a16:creationId xmlns:a16="http://schemas.microsoft.com/office/drawing/2014/main" id="{EFFBEAFD-B396-39D4-CA05-03901989244D}"/>
              </a:ext>
            </a:extLst>
          </p:cNvPr>
          <p:cNvSpPr txBox="1"/>
          <p:nvPr/>
        </p:nvSpPr>
        <p:spPr>
          <a:xfrm>
            <a:off x="-1" y="6350128"/>
            <a:ext cx="12192000" cy="108000"/>
          </a:xfrm>
          <a:prstGeom prst="rect">
            <a:avLst/>
          </a:prstGeom>
          <a:solidFill>
            <a:srgbClr val="FD9A2F"/>
          </a:solidFill>
        </p:spPr>
        <p:txBody>
          <a:bodyPr wrap="square" rtlCol="0">
            <a:spAutoFit/>
          </a:bodyPr>
          <a:lstStyle/>
          <a:p>
            <a:endParaRPr lang="da-DK" dirty="0"/>
          </a:p>
        </p:txBody>
      </p:sp>
      <p:sp>
        <p:nvSpPr>
          <p:cNvPr id="7" name="Undertitel 2">
            <a:extLst>
              <a:ext uri="{FF2B5EF4-FFF2-40B4-BE49-F238E27FC236}">
                <a16:creationId xmlns:a16="http://schemas.microsoft.com/office/drawing/2014/main" id="{F578865A-69E5-0DAB-ED6E-CDDE2CF48529}"/>
              </a:ext>
            </a:extLst>
          </p:cNvPr>
          <p:cNvSpPr txBox="1">
            <a:spLocks/>
          </p:cNvSpPr>
          <p:nvPr/>
        </p:nvSpPr>
        <p:spPr>
          <a:xfrm>
            <a:off x="-2" y="6572249"/>
            <a:ext cx="12192001" cy="28575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1100" dirty="0"/>
              <a:t>Udarbejdet af Herningsholm Erhvervsskole &amp; Gymnasier</a:t>
            </a:r>
          </a:p>
        </p:txBody>
      </p:sp>
    </p:spTree>
    <p:extLst>
      <p:ext uri="{BB962C8B-B14F-4D97-AF65-F5344CB8AC3E}">
        <p14:creationId xmlns:p14="http://schemas.microsoft.com/office/powerpoint/2010/main" val="2764309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ky 6">
            <a:extLst>
              <a:ext uri="{FF2B5EF4-FFF2-40B4-BE49-F238E27FC236}">
                <a16:creationId xmlns:a16="http://schemas.microsoft.com/office/drawing/2014/main" id="{03067EE4-93AF-EC94-94AC-AF7142044BC3}"/>
              </a:ext>
            </a:extLst>
          </p:cNvPr>
          <p:cNvSpPr/>
          <p:nvPr/>
        </p:nvSpPr>
        <p:spPr>
          <a:xfrm rot="212772">
            <a:off x="2630450" y="1614898"/>
            <a:ext cx="6931097" cy="3282129"/>
          </a:xfrm>
          <a:prstGeom prst="cloud">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da-DK"/>
          </a:p>
        </p:txBody>
      </p:sp>
      <p:sp>
        <p:nvSpPr>
          <p:cNvPr id="2" name="Titel 1">
            <a:extLst>
              <a:ext uri="{FF2B5EF4-FFF2-40B4-BE49-F238E27FC236}">
                <a16:creationId xmlns:a16="http://schemas.microsoft.com/office/drawing/2014/main" id="{8E96AF42-F5B7-FDA3-85AB-6E27028475BB}"/>
              </a:ext>
            </a:extLst>
          </p:cNvPr>
          <p:cNvSpPr>
            <a:spLocks noGrp="1"/>
          </p:cNvSpPr>
          <p:nvPr>
            <p:ph type="ctrTitle"/>
          </p:nvPr>
        </p:nvSpPr>
        <p:spPr>
          <a:xfrm>
            <a:off x="1524000" y="1315910"/>
            <a:ext cx="9144000" cy="2387600"/>
          </a:xfrm>
        </p:spPr>
        <p:txBody>
          <a:bodyPr/>
          <a:lstStyle/>
          <a:p>
            <a:r>
              <a:rPr lang="da-DK" dirty="0"/>
              <a:t>BRAINSTORM</a:t>
            </a:r>
            <a:br>
              <a:rPr lang="da-DK" dirty="0"/>
            </a:br>
            <a:r>
              <a:rPr lang="da-DK" sz="1600" dirty="0"/>
              <a:t>(FØR)</a:t>
            </a:r>
          </a:p>
        </p:txBody>
      </p:sp>
      <p:sp>
        <p:nvSpPr>
          <p:cNvPr id="3" name="Undertitel 2">
            <a:extLst>
              <a:ext uri="{FF2B5EF4-FFF2-40B4-BE49-F238E27FC236}">
                <a16:creationId xmlns:a16="http://schemas.microsoft.com/office/drawing/2014/main" id="{3534C272-768E-AFFF-8049-615762D23CC7}"/>
              </a:ext>
            </a:extLst>
          </p:cNvPr>
          <p:cNvSpPr>
            <a:spLocks noGrp="1"/>
          </p:cNvSpPr>
          <p:nvPr>
            <p:ph type="subTitle" idx="1"/>
          </p:nvPr>
        </p:nvSpPr>
        <p:spPr/>
        <p:txBody>
          <a:bodyPr/>
          <a:lstStyle/>
          <a:p>
            <a:endParaRPr lang="da-DK"/>
          </a:p>
        </p:txBody>
      </p:sp>
      <p:pic>
        <p:nvPicPr>
          <p:cNvPr id="4" name="Billede 3" descr="Et billede, der indeholder tekst, Font/skrifttype, Grafik, logo">
            <a:extLst>
              <a:ext uri="{FF2B5EF4-FFF2-40B4-BE49-F238E27FC236}">
                <a16:creationId xmlns:a16="http://schemas.microsoft.com/office/drawing/2014/main" id="{986A91A0-B718-9E2F-013F-738E9A2522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3484" y="651763"/>
            <a:ext cx="1993160" cy="1303527"/>
          </a:xfrm>
          <a:prstGeom prst="rect">
            <a:avLst/>
          </a:prstGeom>
        </p:spPr>
      </p:pic>
      <p:sp>
        <p:nvSpPr>
          <p:cNvPr id="5" name="Tekstfelt 4">
            <a:extLst>
              <a:ext uri="{FF2B5EF4-FFF2-40B4-BE49-F238E27FC236}">
                <a16:creationId xmlns:a16="http://schemas.microsoft.com/office/drawing/2014/main" id="{99C65223-D1F1-4A2C-24EA-E88733B20F72}"/>
              </a:ext>
            </a:extLst>
          </p:cNvPr>
          <p:cNvSpPr txBox="1"/>
          <p:nvPr/>
        </p:nvSpPr>
        <p:spPr>
          <a:xfrm>
            <a:off x="-1" y="6350128"/>
            <a:ext cx="12192000" cy="108000"/>
          </a:xfrm>
          <a:prstGeom prst="rect">
            <a:avLst/>
          </a:prstGeom>
          <a:solidFill>
            <a:srgbClr val="FD9A2F"/>
          </a:solidFill>
        </p:spPr>
        <p:txBody>
          <a:bodyPr wrap="square" rtlCol="0">
            <a:spAutoFit/>
          </a:bodyPr>
          <a:lstStyle/>
          <a:p>
            <a:endParaRPr lang="da-DK" dirty="0"/>
          </a:p>
        </p:txBody>
      </p:sp>
      <p:sp>
        <p:nvSpPr>
          <p:cNvPr id="6" name="Undertitel 2">
            <a:extLst>
              <a:ext uri="{FF2B5EF4-FFF2-40B4-BE49-F238E27FC236}">
                <a16:creationId xmlns:a16="http://schemas.microsoft.com/office/drawing/2014/main" id="{F76F66C6-AE19-4DA6-620D-12C0FC9D7007}"/>
              </a:ext>
            </a:extLst>
          </p:cNvPr>
          <p:cNvSpPr txBox="1">
            <a:spLocks/>
          </p:cNvSpPr>
          <p:nvPr/>
        </p:nvSpPr>
        <p:spPr>
          <a:xfrm>
            <a:off x="-2" y="6572249"/>
            <a:ext cx="12192001" cy="28575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1100" dirty="0"/>
              <a:t>Udarbejdet af Herningsholm Erhvervsskole &amp; Gymnasier</a:t>
            </a:r>
          </a:p>
        </p:txBody>
      </p:sp>
    </p:spTree>
    <p:extLst>
      <p:ext uri="{BB962C8B-B14F-4D97-AF65-F5344CB8AC3E}">
        <p14:creationId xmlns:p14="http://schemas.microsoft.com/office/powerpoint/2010/main" val="661280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felt 8"/>
          <p:cNvSpPr txBox="1"/>
          <p:nvPr/>
        </p:nvSpPr>
        <p:spPr>
          <a:xfrm>
            <a:off x="755828" y="2265147"/>
            <a:ext cx="3864617" cy="3785652"/>
          </a:xfrm>
          <a:prstGeom prst="rect">
            <a:avLst/>
          </a:prstGeom>
          <a:noFill/>
        </p:spPr>
        <p:txBody>
          <a:bodyPr wrap="square" rtlCol="0">
            <a:spAutoFit/>
          </a:bodyPr>
          <a:lstStyle/>
          <a:p>
            <a:endParaRPr lang="da-DK" sz="2400" dirty="0"/>
          </a:p>
          <a:p>
            <a:r>
              <a:rPr lang="da-DK" sz="2400" dirty="0"/>
              <a:t>Gruppen undersøger de tildelte uddannelser på ug.dk, så den på klassen kan lave en lille 5-10 min fremlæggelse/oplæg i PowerPoint eller Prezi. Fremlæggelsen skal/kan tage udgangspunkt i spørgsmålene her:</a:t>
            </a:r>
          </a:p>
        </p:txBody>
      </p:sp>
      <p:pic>
        <p:nvPicPr>
          <p:cNvPr id="6" name="Billede 5" descr="Et billede, der indeholder tekst, Font/skrifttype, Grafik, logo">
            <a:extLst>
              <a:ext uri="{FF2B5EF4-FFF2-40B4-BE49-F238E27FC236}">
                <a16:creationId xmlns:a16="http://schemas.microsoft.com/office/drawing/2014/main" id="{C2DEEDB6-5FE5-8639-9186-944C51424E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9736" y="651763"/>
            <a:ext cx="1993160" cy="1303527"/>
          </a:xfrm>
          <a:prstGeom prst="rect">
            <a:avLst/>
          </a:prstGeom>
        </p:spPr>
      </p:pic>
      <p:sp>
        <p:nvSpPr>
          <p:cNvPr id="7" name="Tekstfelt 6">
            <a:extLst>
              <a:ext uri="{FF2B5EF4-FFF2-40B4-BE49-F238E27FC236}">
                <a16:creationId xmlns:a16="http://schemas.microsoft.com/office/drawing/2014/main" id="{0C5E2B51-5128-F8E3-B368-89AE85626233}"/>
              </a:ext>
            </a:extLst>
          </p:cNvPr>
          <p:cNvSpPr txBox="1"/>
          <p:nvPr/>
        </p:nvSpPr>
        <p:spPr>
          <a:xfrm>
            <a:off x="-1" y="6350128"/>
            <a:ext cx="12192000" cy="108000"/>
          </a:xfrm>
          <a:prstGeom prst="rect">
            <a:avLst/>
          </a:prstGeom>
          <a:solidFill>
            <a:srgbClr val="FD9A2F"/>
          </a:solidFill>
        </p:spPr>
        <p:txBody>
          <a:bodyPr wrap="square" rtlCol="0">
            <a:spAutoFit/>
          </a:bodyPr>
          <a:lstStyle/>
          <a:p>
            <a:endParaRPr lang="da-DK" dirty="0"/>
          </a:p>
        </p:txBody>
      </p:sp>
      <p:sp>
        <p:nvSpPr>
          <p:cNvPr id="10" name="Undertitel 2">
            <a:extLst>
              <a:ext uri="{FF2B5EF4-FFF2-40B4-BE49-F238E27FC236}">
                <a16:creationId xmlns:a16="http://schemas.microsoft.com/office/drawing/2014/main" id="{A3B102AA-209D-7E46-7F06-6E31B8AF4049}"/>
              </a:ext>
            </a:extLst>
          </p:cNvPr>
          <p:cNvSpPr txBox="1">
            <a:spLocks/>
          </p:cNvSpPr>
          <p:nvPr/>
        </p:nvSpPr>
        <p:spPr>
          <a:xfrm>
            <a:off x="-2" y="6572249"/>
            <a:ext cx="12192001" cy="28575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1100" dirty="0"/>
              <a:t>Udarbejdet af Herningsholm Erhvervsskole &amp; Gymnasier</a:t>
            </a:r>
          </a:p>
        </p:txBody>
      </p:sp>
      <p:sp>
        <p:nvSpPr>
          <p:cNvPr id="3" name="Tekstfelt 2">
            <a:extLst>
              <a:ext uri="{FF2B5EF4-FFF2-40B4-BE49-F238E27FC236}">
                <a16:creationId xmlns:a16="http://schemas.microsoft.com/office/drawing/2014/main" id="{5BF10D8C-DC89-6B5E-2356-24FB75206C41}"/>
              </a:ext>
            </a:extLst>
          </p:cNvPr>
          <p:cNvSpPr txBox="1"/>
          <p:nvPr/>
        </p:nvSpPr>
        <p:spPr>
          <a:xfrm>
            <a:off x="5672709" y="2680318"/>
            <a:ext cx="5342021" cy="2573782"/>
          </a:xfrm>
          <a:prstGeom prst="rect">
            <a:avLst/>
          </a:prstGeom>
          <a:noFill/>
        </p:spPr>
        <p:txBody>
          <a:bodyPr wrap="square" rtlCol="0">
            <a:spAutoFit/>
          </a:bodyPr>
          <a:lstStyle/>
          <a:p>
            <a:pPr marL="6350" indent="-6350">
              <a:lnSpc>
                <a:spcPct val="109000"/>
              </a:lnSpc>
              <a:spcAft>
                <a:spcPts val="765"/>
              </a:spcAft>
              <a:buNone/>
            </a:pPr>
            <a:r>
              <a:rPr lang="da-DK" sz="1600" i="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Hvor kan man tage uddannelsen, og hvor lang tid varer den? </a:t>
            </a:r>
          </a:p>
          <a:p>
            <a:pPr marL="6350" indent="-6350">
              <a:lnSpc>
                <a:spcPct val="109000"/>
              </a:lnSpc>
              <a:spcAft>
                <a:spcPts val="765"/>
              </a:spcAft>
              <a:buNone/>
            </a:pPr>
            <a:r>
              <a:rPr lang="da-DK" sz="1600" i="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Er der gode muligheder for at finde praktikplads/skolepraktik? </a:t>
            </a:r>
          </a:p>
          <a:p>
            <a:pPr marL="6350" indent="-6350">
              <a:lnSpc>
                <a:spcPct val="109000"/>
              </a:lnSpc>
              <a:spcAft>
                <a:spcPts val="765"/>
              </a:spcAft>
              <a:buNone/>
            </a:pPr>
            <a:r>
              <a:rPr lang="da-DK" sz="1600" i="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Kan uddannelsen tages som EUX? </a:t>
            </a:r>
          </a:p>
          <a:p>
            <a:pPr marL="6350" indent="-6350">
              <a:lnSpc>
                <a:spcPct val="109000"/>
              </a:lnSpc>
              <a:spcAft>
                <a:spcPts val="765"/>
              </a:spcAft>
              <a:buNone/>
            </a:pPr>
            <a:r>
              <a:rPr lang="da-DK" sz="1600" i="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Hvad er lønniveauet for en elev på denne uddannelse? </a:t>
            </a:r>
          </a:p>
          <a:p>
            <a:pPr marL="6350" indent="-6350">
              <a:lnSpc>
                <a:spcPct val="109000"/>
              </a:lnSpc>
              <a:spcAft>
                <a:spcPts val="765"/>
              </a:spcAft>
              <a:buNone/>
            </a:pPr>
            <a:r>
              <a:rPr lang="da-DK" sz="1600" i="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Hvad går jobbet ud på? </a:t>
            </a:r>
          </a:p>
          <a:p>
            <a:pPr marL="6350" indent="-6350">
              <a:lnSpc>
                <a:spcPct val="109000"/>
              </a:lnSpc>
              <a:spcAft>
                <a:spcPts val="765"/>
              </a:spcAft>
              <a:buNone/>
            </a:pPr>
            <a:r>
              <a:rPr lang="da-DK" sz="1600" i="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Kan man læse videre? - Hvis ja så til hvad? </a:t>
            </a:r>
          </a:p>
          <a:p>
            <a:pPr marL="6350" indent="-6350">
              <a:lnSpc>
                <a:spcPct val="109000"/>
              </a:lnSpc>
              <a:spcAft>
                <a:spcPts val="1245"/>
              </a:spcAft>
            </a:pPr>
            <a:r>
              <a:rPr lang="da-DK" sz="1600" i="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Hvilke karrieremuligheder giver denne uddannelse? </a:t>
            </a:r>
          </a:p>
        </p:txBody>
      </p:sp>
      <p:sp>
        <p:nvSpPr>
          <p:cNvPr id="5" name="Tekstfelt 4">
            <a:extLst>
              <a:ext uri="{FF2B5EF4-FFF2-40B4-BE49-F238E27FC236}">
                <a16:creationId xmlns:a16="http://schemas.microsoft.com/office/drawing/2014/main" id="{12E8B46D-7FA4-CEB4-DC7E-7D7634BE527C}"/>
              </a:ext>
            </a:extLst>
          </p:cNvPr>
          <p:cNvSpPr txBox="1"/>
          <p:nvPr/>
        </p:nvSpPr>
        <p:spPr>
          <a:xfrm>
            <a:off x="435356" y="1601347"/>
            <a:ext cx="9905660" cy="707886"/>
          </a:xfrm>
          <a:prstGeom prst="rect">
            <a:avLst/>
          </a:prstGeom>
          <a:noFill/>
        </p:spPr>
        <p:txBody>
          <a:bodyPr wrap="none" rtlCol="0">
            <a:spAutoFit/>
          </a:bodyPr>
          <a:lstStyle/>
          <a:p>
            <a:r>
              <a:rPr lang="da-DK" sz="4000" dirty="0">
                <a:latin typeface="Calibri" panose="020F0502020204030204" pitchFamily="34" charset="0"/>
                <a:cs typeface="Calibri" panose="020F0502020204030204" pitchFamily="34" charset="0"/>
              </a:rPr>
              <a:t>Elevopgave -</a:t>
            </a:r>
            <a:r>
              <a:rPr lang="da-DK" sz="4000" u="sng" dirty="0">
                <a:latin typeface="Calibri" panose="020F0502020204030204" pitchFamily="34" charset="0"/>
                <a:cs typeface="Calibri" panose="020F0502020204030204" pitchFamily="34" charset="0"/>
              </a:rPr>
              <a:t>FØR</a:t>
            </a:r>
            <a:r>
              <a:rPr lang="da-DK" sz="4000" dirty="0">
                <a:latin typeface="Calibri" panose="020F0502020204030204" pitchFamily="34" charset="0"/>
                <a:cs typeface="Calibri" panose="020F0502020204030204" pitchFamily="34" charset="0"/>
              </a:rPr>
              <a:t>- Erhvervsuddannelsernes dag</a:t>
            </a:r>
          </a:p>
        </p:txBody>
      </p:sp>
    </p:spTree>
    <p:extLst>
      <p:ext uri="{BB962C8B-B14F-4D97-AF65-F5344CB8AC3E}">
        <p14:creationId xmlns:p14="http://schemas.microsoft.com/office/powerpoint/2010/main" val="549465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felt 7"/>
          <p:cNvSpPr txBox="1"/>
          <p:nvPr/>
        </p:nvSpPr>
        <p:spPr>
          <a:xfrm>
            <a:off x="435356" y="1601347"/>
            <a:ext cx="10556480" cy="707886"/>
          </a:xfrm>
          <a:prstGeom prst="rect">
            <a:avLst/>
          </a:prstGeom>
          <a:noFill/>
        </p:spPr>
        <p:txBody>
          <a:bodyPr wrap="none" rtlCol="0">
            <a:spAutoFit/>
          </a:bodyPr>
          <a:lstStyle/>
          <a:p>
            <a:r>
              <a:rPr lang="da-DK" sz="4000" dirty="0">
                <a:latin typeface="Calibri" panose="020F0502020204030204" pitchFamily="34" charset="0"/>
                <a:cs typeface="Calibri" panose="020F0502020204030204" pitchFamily="34" charset="0"/>
              </a:rPr>
              <a:t>Elevopgave -</a:t>
            </a:r>
            <a:r>
              <a:rPr lang="da-DK" sz="4000" u="sng" dirty="0">
                <a:latin typeface="Calibri" panose="020F0502020204030204" pitchFamily="34" charset="0"/>
                <a:cs typeface="Calibri" panose="020F0502020204030204" pitchFamily="34" charset="0"/>
              </a:rPr>
              <a:t>UNDER</a:t>
            </a:r>
            <a:r>
              <a:rPr lang="da-DK" sz="4000" dirty="0">
                <a:latin typeface="Calibri" panose="020F0502020204030204" pitchFamily="34" charset="0"/>
                <a:cs typeface="Calibri" panose="020F0502020204030204" pitchFamily="34" charset="0"/>
              </a:rPr>
              <a:t>- Erhvervsuddannelsernes dag</a:t>
            </a:r>
          </a:p>
        </p:txBody>
      </p:sp>
      <p:sp>
        <p:nvSpPr>
          <p:cNvPr id="9" name="Tekstfelt 8"/>
          <p:cNvSpPr txBox="1"/>
          <p:nvPr/>
        </p:nvSpPr>
        <p:spPr>
          <a:xfrm>
            <a:off x="4123846" y="2967686"/>
            <a:ext cx="3944304" cy="2308324"/>
          </a:xfrm>
          <a:prstGeom prst="rect">
            <a:avLst/>
          </a:prstGeom>
          <a:noFill/>
        </p:spPr>
        <p:txBody>
          <a:bodyPr wrap="square" rtlCol="0">
            <a:spAutoFit/>
          </a:bodyPr>
          <a:lstStyle/>
          <a:p>
            <a:endParaRPr lang="da-DK" sz="2400" dirty="0"/>
          </a:p>
          <a:p>
            <a:pPr algn="ctr"/>
            <a:r>
              <a:rPr lang="da-DK" sz="2400" dirty="0"/>
              <a:t>Tag fotos eller film klip som viser hvad I har oplevet på dagen, og som kan understøtte jeres fremlæggelse</a:t>
            </a:r>
          </a:p>
        </p:txBody>
      </p:sp>
      <p:sp>
        <p:nvSpPr>
          <p:cNvPr id="6" name="Undertitel 2">
            <a:extLst>
              <a:ext uri="{FF2B5EF4-FFF2-40B4-BE49-F238E27FC236}">
                <a16:creationId xmlns:a16="http://schemas.microsoft.com/office/drawing/2014/main" id="{9A807C28-D8AF-D292-6A83-D798072E5DB9}"/>
              </a:ext>
            </a:extLst>
          </p:cNvPr>
          <p:cNvSpPr txBox="1">
            <a:spLocks/>
          </p:cNvSpPr>
          <p:nvPr/>
        </p:nvSpPr>
        <p:spPr>
          <a:xfrm>
            <a:off x="-2" y="6572249"/>
            <a:ext cx="12192001" cy="28575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1100" dirty="0"/>
              <a:t>Udarbejdet af Herningsholm Erhvervsskole &amp; Gymnasier</a:t>
            </a:r>
          </a:p>
        </p:txBody>
      </p:sp>
      <p:sp>
        <p:nvSpPr>
          <p:cNvPr id="7" name="Tekstfelt 6">
            <a:extLst>
              <a:ext uri="{FF2B5EF4-FFF2-40B4-BE49-F238E27FC236}">
                <a16:creationId xmlns:a16="http://schemas.microsoft.com/office/drawing/2014/main" id="{E9119A1F-C134-104E-E334-9DCDEC0A261F}"/>
              </a:ext>
            </a:extLst>
          </p:cNvPr>
          <p:cNvSpPr txBox="1"/>
          <p:nvPr/>
        </p:nvSpPr>
        <p:spPr>
          <a:xfrm>
            <a:off x="-1" y="6350128"/>
            <a:ext cx="12192000" cy="108000"/>
          </a:xfrm>
          <a:prstGeom prst="rect">
            <a:avLst/>
          </a:prstGeom>
          <a:solidFill>
            <a:srgbClr val="FD9A2F"/>
          </a:solidFill>
        </p:spPr>
        <p:txBody>
          <a:bodyPr wrap="square" rtlCol="0">
            <a:spAutoFit/>
          </a:bodyPr>
          <a:lstStyle/>
          <a:p>
            <a:endParaRPr lang="da-DK" dirty="0"/>
          </a:p>
        </p:txBody>
      </p:sp>
      <p:pic>
        <p:nvPicPr>
          <p:cNvPr id="10" name="Billede 9" descr="Et billede, der indeholder tekst, Font/skrifttype, Grafik, logo">
            <a:extLst>
              <a:ext uri="{FF2B5EF4-FFF2-40B4-BE49-F238E27FC236}">
                <a16:creationId xmlns:a16="http://schemas.microsoft.com/office/drawing/2014/main" id="{8611F271-12BC-2878-F596-722916229B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3484" y="651763"/>
            <a:ext cx="1993160" cy="1303527"/>
          </a:xfrm>
          <a:prstGeom prst="rect">
            <a:avLst/>
          </a:prstGeom>
        </p:spPr>
      </p:pic>
      <p:pic>
        <p:nvPicPr>
          <p:cNvPr id="5" name="Billede 4" descr="Et billede, der indeholder tøj, fodtøj, person, jeans&#10;&#10;Indhold genereret af kunstig intelligens kan være forkert.">
            <a:extLst>
              <a:ext uri="{FF2B5EF4-FFF2-40B4-BE49-F238E27FC236}">
                <a16:creationId xmlns:a16="http://schemas.microsoft.com/office/drawing/2014/main" id="{3A7C7C45-C9FB-4CE2-7523-2A6400FB3E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010" y="3197261"/>
            <a:ext cx="2926983" cy="1951322"/>
          </a:xfrm>
          <a:prstGeom prst="rect">
            <a:avLst/>
          </a:prstGeom>
        </p:spPr>
      </p:pic>
      <p:pic>
        <p:nvPicPr>
          <p:cNvPr id="14" name="Billede 13" descr="Et billede, der indeholder person, tøj, Ansigt, indendørs&#10;&#10;Indhold genereret af kunstig intelligens kan være forkert.">
            <a:extLst>
              <a:ext uri="{FF2B5EF4-FFF2-40B4-BE49-F238E27FC236}">
                <a16:creationId xmlns:a16="http://schemas.microsoft.com/office/drawing/2014/main" id="{DA33147B-1B12-C56F-6D82-42296A3160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1003" y="3209590"/>
            <a:ext cx="2931165" cy="1938993"/>
          </a:xfrm>
          <a:prstGeom prst="rect">
            <a:avLst/>
          </a:prstGeom>
        </p:spPr>
      </p:pic>
    </p:spTree>
    <p:extLst>
      <p:ext uri="{BB962C8B-B14F-4D97-AF65-F5344CB8AC3E}">
        <p14:creationId xmlns:p14="http://schemas.microsoft.com/office/powerpoint/2010/main" val="1703910946"/>
      </p:ext>
    </p:extLst>
  </p:cSld>
  <p:clrMapOvr>
    <a:masterClrMapping/>
  </p:clrMapOvr>
</p:sld>
</file>

<file path=ppt/theme/theme1.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F068F86D90E1AB46A90DCB50A14B5A9D" ma:contentTypeVersion="4" ma:contentTypeDescription="Opret et nyt dokument." ma:contentTypeScope="" ma:versionID="de0c1f7e9334c3c347b7bbbdb3f5f471">
  <xsd:schema xmlns:xsd="http://www.w3.org/2001/XMLSchema" xmlns:xs="http://www.w3.org/2001/XMLSchema" xmlns:p="http://schemas.microsoft.com/office/2006/metadata/properties" xmlns:ns2="7ca3ce42-c795-4d1d-934b-e0c4f7968cea" targetNamespace="http://schemas.microsoft.com/office/2006/metadata/properties" ma:root="true" ma:fieldsID="654de61c0725015e9a4eb973e92bbdf1" ns2:_="">
    <xsd:import namespace="7ca3ce42-c795-4d1d-934b-e0c4f7968ce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a3ce42-c795-4d1d-934b-e0c4f7968c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C801CFB-6B89-4B32-B394-36A018F7F5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a3ce42-c795-4d1d-934b-e0c4f7968c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8987AB7-6DA9-454F-98BF-E872B24AF596}">
  <ds:schemaRefs>
    <ds:schemaRef ds:uri="7ca3ce42-c795-4d1d-934b-e0c4f7968cea"/>
    <ds:schemaRef ds:uri="http://purl.org/dc/elements/1.1/"/>
    <ds:schemaRef ds:uri="http://purl.org/dc/terms/"/>
    <ds:schemaRef ds:uri="http://schemas.microsoft.com/office/2006/documentManagement/types"/>
    <ds:schemaRef ds:uri="http://www.w3.org/XML/1998/namespace"/>
    <ds:schemaRef ds:uri="http://purl.org/dc/dcmitype/"/>
    <ds:schemaRef ds:uri="http://schemas.openxmlformats.org/package/2006/metadata/core-properties"/>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434C5C02-890D-4D79-98B1-458F46DD2C1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2656</TotalTime>
  <Words>1004</Words>
  <Application>Microsoft Office PowerPoint</Application>
  <PresentationFormat>Widescreen</PresentationFormat>
  <Paragraphs>122</Paragraphs>
  <Slides>12</Slides>
  <Notes>12</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12</vt:i4>
      </vt:variant>
    </vt:vector>
  </HeadingPairs>
  <TitlesOfParts>
    <vt:vector size="17" baseType="lpstr">
      <vt:lpstr>Arial</vt:lpstr>
      <vt:lpstr>Calibri</vt:lpstr>
      <vt:lpstr>Calibri Light</vt:lpstr>
      <vt:lpstr>Wingdings</vt:lpstr>
      <vt:lpstr>Office-tema</vt:lpstr>
      <vt:lpstr>PowerPoint-præsentation</vt:lpstr>
      <vt:lpstr>PowerPoint-præsentation</vt:lpstr>
      <vt:lpstr>PowerPoint-præsentation</vt:lpstr>
      <vt:lpstr>PowerPoint-præsentation</vt:lpstr>
      <vt:lpstr>PowerPoint-præsentation</vt:lpstr>
      <vt:lpstr>PowerPoint-præsentation</vt:lpstr>
      <vt:lpstr>BRAINSTORM (FØR)</vt:lpstr>
      <vt:lpstr>PowerPoint-præsentation</vt:lpstr>
      <vt:lpstr>PowerPoint-præsentation</vt:lpstr>
      <vt:lpstr>PowerPoint-præsentation</vt:lpstr>
      <vt:lpstr>PowerPoint-præsentation</vt:lpstr>
      <vt:lpstr>PowerPoint-præsentation</vt:lpstr>
    </vt:vector>
  </TitlesOfParts>
  <Company>Herningsholm Erhvervsskole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Susanne Abildgaard Olesen</dc:creator>
  <cp:lastModifiedBy>Kristina Andersson</cp:lastModifiedBy>
  <cp:revision>48</cp:revision>
  <cp:lastPrinted>2018-05-29T08:34:42Z</cp:lastPrinted>
  <dcterms:created xsi:type="dcterms:W3CDTF">2018-05-15T08:51:01Z</dcterms:created>
  <dcterms:modified xsi:type="dcterms:W3CDTF">2025-05-28T08:03:06Z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0x010100F068F86D90E1AB46A90DCB50A14B5A9D</vt:lpwstr>
  </property>
</Properties>
</file>